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738" r:id="rId5"/>
    <p:sldMasterId id="2147483753" r:id="rId6"/>
  </p:sldMasterIdLst>
  <p:notesMasterIdLst>
    <p:notesMasterId r:id="rId18"/>
  </p:notesMasterIdLst>
  <p:sldIdLst>
    <p:sldId id="9104" r:id="rId7"/>
    <p:sldId id="829" r:id="rId8"/>
    <p:sldId id="828" r:id="rId9"/>
    <p:sldId id="827" r:id="rId10"/>
    <p:sldId id="830" r:id="rId11"/>
    <p:sldId id="823" r:id="rId12"/>
    <p:sldId id="831" r:id="rId13"/>
    <p:sldId id="833" r:id="rId14"/>
    <p:sldId id="832" r:id="rId15"/>
    <p:sldId id="799" r:id="rId16"/>
    <p:sldId id="9105" r:id="rId17"/>
  </p:sldIdLst>
  <p:sldSz cx="12192000" cy="6858000"/>
  <p:notesSz cx="6858000" cy="9144000"/>
  <p:embeddedFontLst>
    <p:embeddedFont>
      <p:font typeface="Calibri" panose="020F0502020204030204" pitchFamily="34" charset="0"/>
      <p:regular r:id="rId19"/>
      <p:bold r:id="rId20"/>
      <p:italic r:id="rId21"/>
      <p:boldItalic r:id="rId22"/>
    </p:embeddedFont>
    <p:embeddedFont>
      <p:font typeface="Cambria Math" panose="02040503050406030204" pitchFamily="18" charset="0"/>
      <p:regular r:id="rId23"/>
    </p:embeddedFont>
    <p:embeddedFont>
      <p:font typeface="Segoe UI" panose="020B0502040204020203" pitchFamily="34" charset="0"/>
      <p:regular r:id="rId24"/>
      <p:bold r:id="rId25"/>
      <p:italic r:id="rId26"/>
      <p:boldItalic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 Palucka" initials="TP" lastIdx="2" clrIdx="0">
    <p:extLst>
      <p:ext uri="{19B8F6BF-5375-455C-9EA6-DF929625EA0E}">
        <p15:presenceInfo xmlns:p15="http://schemas.microsoft.com/office/powerpoint/2012/main" userId="S::tim.palucka@ansys.com::df72d187-bcb6-490f-852a-8c31d2c3bbf4" providerId="AD"/>
      </p:ext>
    </p:extLst>
  </p:cmAuthor>
  <p:cmAuthor id="2" name="Karthik Remella" initials="KR" lastIdx="1" clrIdx="1">
    <p:extLst>
      <p:ext uri="{19B8F6BF-5375-455C-9EA6-DF929625EA0E}">
        <p15:presenceInfo xmlns:p15="http://schemas.microsoft.com/office/powerpoint/2012/main" userId="S::karthik.remella@ansys.com::3ca48494-39cc-4601-a06b-896f03dcd08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792" autoAdjust="0"/>
  </p:normalViewPr>
  <p:slideViewPr>
    <p:cSldViewPr snapToGrid="0">
      <p:cViewPr varScale="1">
        <p:scale>
          <a:sx n="118" d="100"/>
          <a:sy n="118" d="100"/>
        </p:scale>
        <p:origin x="1912" y="8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7.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font" Target="fonts/font2.fntdata"/><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6.fntdata"/><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5.fntdata"/><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font" Target="fonts/font1.fntdata"/><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viewProps" Target="viewProp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 Coleman" userId="bf3ca523-d9d2-4935-9242-ea2b2b2a4985" providerId="ADAL" clId="{89501117-7676-4D45-A492-D2422BB0356D}"/>
    <pc:docChg chg="custSel modSld">
      <pc:chgData name="Susan Coleman" userId="bf3ca523-d9d2-4935-9242-ea2b2b2a4985" providerId="ADAL" clId="{89501117-7676-4D45-A492-D2422BB0356D}" dt="2020-05-28T17:32:40.739" v="38" actId="1592"/>
      <pc:docMkLst>
        <pc:docMk/>
      </pc:docMkLst>
      <pc:sldChg chg="modSp mod">
        <pc:chgData name="Susan Coleman" userId="bf3ca523-d9d2-4935-9242-ea2b2b2a4985" providerId="ADAL" clId="{89501117-7676-4D45-A492-D2422BB0356D}" dt="2020-05-27T18:28:46.862" v="31" actId="20577"/>
        <pc:sldMkLst>
          <pc:docMk/>
          <pc:sldMk cId="3428795130" sldId="827"/>
        </pc:sldMkLst>
        <pc:spChg chg="mod">
          <ac:chgData name="Susan Coleman" userId="bf3ca523-d9d2-4935-9242-ea2b2b2a4985" providerId="ADAL" clId="{89501117-7676-4D45-A492-D2422BB0356D}" dt="2020-05-27T18:28:46.862" v="31" actId="20577"/>
          <ac:spMkLst>
            <pc:docMk/>
            <pc:sldMk cId="3428795130" sldId="827"/>
            <ac:spMk id="2" creationId="{DD548597-1B52-4476-8595-657B51714D1A}"/>
          </ac:spMkLst>
        </pc:spChg>
      </pc:sldChg>
      <pc:sldChg chg="modSp delCm modCm">
        <pc:chgData name="Susan Coleman" userId="bf3ca523-d9d2-4935-9242-ea2b2b2a4985" providerId="ADAL" clId="{89501117-7676-4D45-A492-D2422BB0356D}" dt="2020-05-27T18:28:34.030" v="25" actId="1592"/>
        <pc:sldMkLst>
          <pc:docMk/>
          <pc:sldMk cId="1655805834" sldId="828"/>
        </pc:sldMkLst>
        <pc:spChg chg="mod">
          <ac:chgData name="Susan Coleman" userId="bf3ca523-d9d2-4935-9242-ea2b2b2a4985" providerId="ADAL" clId="{89501117-7676-4D45-A492-D2422BB0356D}" dt="2020-05-27T18:21:35.867" v="24" actId="20577"/>
          <ac:spMkLst>
            <pc:docMk/>
            <pc:sldMk cId="1655805834" sldId="828"/>
            <ac:spMk id="5" creationId="{EC498373-D147-4EC9-82FE-F0CB3030413F}"/>
          </ac:spMkLst>
        </pc:spChg>
      </pc:sldChg>
      <pc:sldChg chg="modSp mod">
        <pc:chgData name="Susan Coleman" userId="bf3ca523-d9d2-4935-9242-ea2b2b2a4985" providerId="ADAL" clId="{89501117-7676-4D45-A492-D2422BB0356D}" dt="2020-05-27T18:28:50.198" v="33" actId="20577"/>
        <pc:sldMkLst>
          <pc:docMk/>
          <pc:sldMk cId="2965047497" sldId="829"/>
        </pc:sldMkLst>
        <pc:spChg chg="mod">
          <ac:chgData name="Susan Coleman" userId="bf3ca523-d9d2-4935-9242-ea2b2b2a4985" providerId="ADAL" clId="{89501117-7676-4D45-A492-D2422BB0356D}" dt="2020-05-27T18:28:50.198" v="33" actId="20577"/>
          <ac:spMkLst>
            <pc:docMk/>
            <pc:sldMk cId="2965047497" sldId="829"/>
            <ac:spMk id="2" creationId="{A8DB87EF-0692-4961-9F74-059CD131F12B}"/>
          </ac:spMkLst>
        </pc:spChg>
      </pc:sldChg>
      <pc:sldChg chg="modSp mod">
        <pc:chgData name="Susan Coleman" userId="bf3ca523-d9d2-4935-9242-ea2b2b2a4985" providerId="ADAL" clId="{89501117-7676-4D45-A492-D2422BB0356D}" dt="2020-05-27T18:30:54.522" v="37" actId="20577"/>
        <pc:sldMkLst>
          <pc:docMk/>
          <pc:sldMk cId="1574397492" sldId="830"/>
        </pc:sldMkLst>
        <pc:spChg chg="mod">
          <ac:chgData name="Susan Coleman" userId="bf3ca523-d9d2-4935-9242-ea2b2b2a4985" providerId="ADAL" clId="{89501117-7676-4D45-A492-D2422BB0356D}" dt="2020-05-27T18:30:54.522" v="37" actId="20577"/>
          <ac:spMkLst>
            <pc:docMk/>
            <pc:sldMk cId="1574397492" sldId="830"/>
            <ac:spMk id="2" creationId="{B5117E7A-8847-4EB3-AF4C-5A2DF6D20750}"/>
          </ac:spMkLst>
        </pc:spChg>
      </pc:sldChg>
      <pc:sldChg chg="delCm">
        <pc:chgData name="Susan Coleman" userId="bf3ca523-d9d2-4935-9242-ea2b2b2a4985" providerId="ADAL" clId="{89501117-7676-4D45-A492-D2422BB0356D}" dt="2020-05-28T17:32:40.739" v="38" actId="1592"/>
        <pc:sldMkLst>
          <pc:docMk/>
          <pc:sldMk cId="3205379228" sldId="831"/>
        </pc:sldMkLst>
      </pc:sldChg>
      <pc:sldChg chg="modSp mod">
        <pc:chgData name="Susan Coleman" userId="bf3ca523-d9d2-4935-9242-ea2b2b2a4985" providerId="ADAL" clId="{89501117-7676-4D45-A492-D2422BB0356D}" dt="2020-05-27T18:21:08.554" v="14" actId="1076"/>
        <pc:sldMkLst>
          <pc:docMk/>
          <pc:sldMk cId="1153346332" sldId="9104"/>
        </pc:sldMkLst>
        <pc:spChg chg="mod">
          <ac:chgData name="Susan Coleman" userId="bf3ca523-d9d2-4935-9242-ea2b2b2a4985" providerId="ADAL" clId="{89501117-7676-4D45-A492-D2422BB0356D}" dt="2020-05-27T18:21:08.554" v="14" actId="1076"/>
          <ac:spMkLst>
            <pc:docMk/>
            <pc:sldMk cId="1153346332" sldId="9104"/>
            <ac:spMk id="9" creationId="{346BFE45-8D43-49AC-9B43-3DC6C1A1BEE6}"/>
          </ac:spMkLst>
        </pc:spChg>
      </pc:sldChg>
    </pc:docChg>
  </pc:docChgLst>
  <pc:docChgLst>
    <pc:chgData name="Kaitlin Tyler" userId="971d5887-dada-4101-bef7-69a3ed4a7a52" providerId="ADAL" clId="{ADC0F0DA-C8B0-4124-923B-3859DCB3FFD2}"/>
    <pc:docChg chg="custSel addSld delSld modSld">
      <pc:chgData name="Kaitlin Tyler" userId="971d5887-dada-4101-bef7-69a3ed4a7a52" providerId="ADAL" clId="{ADC0F0DA-C8B0-4124-923B-3859DCB3FFD2}" dt="2023-05-10T17:38:53.785" v="23" actId="680"/>
      <pc:docMkLst>
        <pc:docMk/>
      </pc:docMkLst>
      <pc:sldChg chg="modSp mod">
        <pc:chgData name="Kaitlin Tyler" userId="971d5887-dada-4101-bef7-69a3ed4a7a52" providerId="ADAL" clId="{ADC0F0DA-C8B0-4124-923B-3859DCB3FFD2}" dt="2023-05-10T17:18:42.527" v="19" actId="12"/>
        <pc:sldMkLst>
          <pc:docMk/>
          <pc:sldMk cId="3205379228" sldId="831"/>
        </pc:sldMkLst>
        <pc:spChg chg="mod">
          <ac:chgData name="Kaitlin Tyler" userId="971d5887-dada-4101-bef7-69a3ed4a7a52" providerId="ADAL" clId="{ADC0F0DA-C8B0-4124-923B-3859DCB3FFD2}" dt="2023-05-10T17:18:42.527" v="19" actId="12"/>
          <ac:spMkLst>
            <pc:docMk/>
            <pc:sldMk cId="3205379228" sldId="831"/>
            <ac:spMk id="5" creationId="{14EDBB95-BC74-4E3E-9D9A-D916C94C68AC}"/>
          </ac:spMkLst>
        </pc:spChg>
      </pc:sldChg>
      <pc:sldChg chg="modSp mod">
        <pc:chgData name="Kaitlin Tyler" userId="971d5887-dada-4101-bef7-69a3ed4a7a52" providerId="ADAL" clId="{ADC0F0DA-C8B0-4124-923B-3859DCB3FFD2}" dt="2023-05-10T17:18:52.647" v="21" actId="2710"/>
        <pc:sldMkLst>
          <pc:docMk/>
          <pc:sldMk cId="3112116599" sldId="833"/>
        </pc:sldMkLst>
        <pc:spChg chg="mod">
          <ac:chgData name="Kaitlin Tyler" userId="971d5887-dada-4101-bef7-69a3ed4a7a52" providerId="ADAL" clId="{ADC0F0DA-C8B0-4124-923B-3859DCB3FFD2}" dt="2023-05-10T17:18:52.647" v="21" actId="2710"/>
          <ac:spMkLst>
            <pc:docMk/>
            <pc:sldMk cId="3112116599" sldId="833"/>
            <ac:spMk id="5" creationId="{14EDBB95-BC74-4E3E-9D9A-D916C94C68AC}"/>
          </ac:spMkLst>
        </pc:spChg>
      </pc:sldChg>
      <pc:sldChg chg="delSp modSp mod chgLayout">
        <pc:chgData name="Kaitlin Tyler" userId="971d5887-dada-4101-bef7-69a3ed4a7a52" providerId="ADAL" clId="{ADC0F0DA-C8B0-4124-923B-3859DCB3FFD2}" dt="2023-05-10T17:18:31.793" v="18" actId="20577"/>
        <pc:sldMkLst>
          <pc:docMk/>
          <pc:sldMk cId="1153346332" sldId="9104"/>
        </pc:sldMkLst>
        <pc:spChg chg="mod ord">
          <ac:chgData name="Kaitlin Tyler" userId="971d5887-dada-4101-bef7-69a3ed4a7a52" providerId="ADAL" clId="{ADC0F0DA-C8B0-4124-923B-3859DCB3FFD2}" dt="2023-05-10T17:18:31.793" v="18" actId="20577"/>
          <ac:spMkLst>
            <pc:docMk/>
            <pc:sldMk cId="1153346332" sldId="9104"/>
            <ac:spMk id="2" creationId="{BF09F97B-A23A-3E40-8354-D7480B3544A4}"/>
          </ac:spMkLst>
        </pc:spChg>
        <pc:spChg chg="del mod ord">
          <ac:chgData name="Kaitlin Tyler" userId="971d5887-dada-4101-bef7-69a3ed4a7a52" providerId="ADAL" clId="{ADC0F0DA-C8B0-4124-923B-3859DCB3FFD2}" dt="2023-05-10T17:18:27.641" v="1" actId="478"/>
          <ac:spMkLst>
            <pc:docMk/>
            <pc:sldMk cId="1153346332" sldId="9104"/>
            <ac:spMk id="3" creationId="{68A761CF-4A56-034F-BC0E-526DDDC81FDA}"/>
          </ac:spMkLst>
        </pc:spChg>
        <pc:spChg chg="mod ord">
          <ac:chgData name="Kaitlin Tyler" userId="971d5887-dada-4101-bef7-69a3ed4a7a52" providerId="ADAL" clId="{ADC0F0DA-C8B0-4124-923B-3859DCB3FFD2}" dt="2023-05-10T17:18:26.120" v="0" actId="700"/>
          <ac:spMkLst>
            <pc:docMk/>
            <pc:sldMk cId="1153346332" sldId="9104"/>
            <ac:spMk id="9" creationId="{346BFE45-8D43-49AC-9B43-3DC6C1A1BEE6}"/>
          </ac:spMkLst>
        </pc:spChg>
      </pc:sldChg>
      <pc:sldChg chg="new">
        <pc:chgData name="Kaitlin Tyler" userId="971d5887-dada-4101-bef7-69a3ed4a7a52" providerId="ADAL" clId="{ADC0F0DA-C8B0-4124-923B-3859DCB3FFD2}" dt="2023-05-10T17:38:53.785" v="23" actId="680"/>
        <pc:sldMkLst>
          <pc:docMk/>
          <pc:sldMk cId="4260600098" sldId="9105"/>
        </pc:sldMkLst>
      </pc:sldChg>
      <pc:sldChg chg="del">
        <pc:chgData name="Kaitlin Tyler" userId="971d5887-dada-4101-bef7-69a3ed4a7a52" providerId="ADAL" clId="{ADC0F0DA-C8B0-4124-923B-3859DCB3FFD2}" dt="2023-05-10T17:38:51.810" v="22" actId="47"/>
        <pc:sldMkLst>
          <pc:docMk/>
          <pc:sldMk cId="3200441520" sldId="9107"/>
        </pc:sldMkLst>
      </pc:sldChg>
      <pc:sldMasterChg chg="delSldLayout">
        <pc:chgData name="Kaitlin Tyler" userId="971d5887-dada-4101-bef7-69a3ed4a7a52" providerId="ADAL" clId="{ADC0F0DA-C8B0-4124-923B-3859DCB3FFD2}" dt="2023-05-10T17:38:51.810" v="22" actId="47"/>
        <pc:sldMasterMkLst>
          <pc:docMk/>
          <pc:sldMasterMk cId="2051309735" sldId="2147483753"/>
        </pc:sldMasterMkLst>
        <pc:sldLayoutChg chg="del">
          <pc:chgData name="Kaitlin Tyler" userId="971d5887-dada-4101-bef7-69a3ed4a7a52" providerId="ADAL" clId="{ADC0F0DA-C8B0-4124-923B-3859DCB3FFD2}" dt="2023-05-10T17:38:51.810" v="22" actId="47"/>
          <pc:sldLayoutMkLst>
            <pc:docMk/>
            <pc:sldMasterMk cId="2051309735" sldId="2147483753"/>
            <pc:sldLayoutMk cId="1844911647" sldId="2147483767"/>
          </pc:sldLayoutMkLst>
        </pc:sldLayoutChg>
      </pc:sldMasterChg>
    </pc:docChg>
  </pc:docChgLst>
  <pc:docChgLst>
    <pc:chgData name="Karthik Remella" userId="S::karthik.remella@ansys.com::3ca48494-39cc-4601-a06b-896f03dcd088" providerId="AD" clId="Web-{014F279C-0E2D-98F6-8CB6-4A4E0B837CD0}"/>
    <pc:docChg chg="modSld">
      <pc:chgData name="Karthik Remella" userId="S::karthik.remella@ansys.com::3ca48494-39cc-4601-a06b-896f03dcd088" providerId="AD" clId="Web-{014F279C-0E2D-98F6-8CB6-4A4E0B837CD0}" dt="2020-05-07T01:08:47.469" v="1"/>
      <pc:docMkLst>
        <pc:docMk/>
      </pc:docMkLst>
      <pc:sldChg chg="delSp modSp">
        <pc:chgData name="Karthik Remella" userId="S::karthik.remella@ansys.com::3ca48494-39cc-4601-a06b-896f03dcd088" providerId="AD" clId="Web-{014F279C-0E2D-98F6-8CB6-4A4E0B837CD0}" dt="2020-05-07T01:08:47.469" v="1"/>
        <pc:sldMkLst>
          <pc:docMk/>
          <pc:sldMk cId="1153346332" sldId="9104"/>
        </pc:sldMkLst>
        <pc:spChg chg="del mod">
          <ac:chgData name="Karthik Remella" userId="S::karthik.remella@ansys.com::3ca48494-39cc-4601-a06b-896f03dcd088" providerId="AD" clId="Web-{014F279C-0E2D-98F6-8CB6-4A4E0B837CD0}" dt="2020-05-07T01:08:47.469" v="1"/>
          <ac:spMkLst>
            <pc:docMk/>
            <pc:sldMk cId="1153346332" sldId="9104"/>
            <ac:spMk id="10" creationId="{2F02CBBC-96B9-4CD5-BABE-44C560F2CFCC}"/>
          </ac:spMkLst>
        </pc:spChg>
      </pc:sldChg>
    </pc:docChg>
  </pc:docChgLst>
  <pc:docChgLst>
    <pc:chgData name="Marco Coderoni" userId="96a2ece9-8fde-4008-8c95-a12f7e938a79" providerId="ADAL" clId="{254833E2-F16B-4F7C-8C6B-57329B90598E}"/>
    <pc:docChg chg="modSld sldOrd">
      <pc:chgData name="Marco Coderoni" userId="96a2ece9-8fde-4008-8c95-a12f7e938a79" providerId="ADAL" clId="{254833E2-F16B-4F7C-8C6B-57329B90598E}" dt="2020-06-11T15:23:29.486" v="1"/>
      <pc:docMkLst>
        <pc:docMk/>
      </pc:docMkLst>
      <pc:sldChg chg="ord">
        <pc:chgData name="Marco Coderoni" userId="96a2ece9-8fde-4008-8c95-a12f7e938a79" providerId="ADAL" clId="{254833E2-F16B-4F7C-8C6B-57329B90598E}" dt="2020-06-11T15:23:29.486" v="1"/>
        <pc:sldMkLst>
          <pc:docMk/>
          <pc:sldMk cId="4259444631" sldId="823"/>
        </pc:sldMkLst>
      </pc:sldChg>
    </pc:docChg>
  </pc:docChgLst>
  <pc:docChgLst>
    <pc:chgData name="Karthik Remella" userId="3ca48494-39cc-4601-a06b-896f03dcd088" providerId="ADAL" clId="{E3BFB2CD-1DE8-4A7A-934F-B9F661E82981}"/>
    <pc:docChg chg="custSel">
      <pc:chgData name="Karthik Remella" userId="3ca48494-39cc-4601-a06b-896f03dcd088" providerId="ADAL" clId="{E3BFB2CD-1DE8-4A7A-934F-B9F661E82981}" dt="2020-05-28T15:47:10.739" v="0" actId="1589"/>
      <pc:docMkLst>
        <pc:docMk/>
      </pc:docMkLst>
      <pc:sldChg chg="addCm">
        <pc:chgData name="Karthik Remella" userId="3ca48494-39cc-4601-a06b-896f03dcd088" providerId="ADAL" clId="{E3BFB2CD-1DE8-4A7A-934F-B9F661E82981}" dt="2020-05-28T15:47:10.739" v="0" actId="1589"/>
        <pc:sldMkLst>
          <pc:docMk/>
          <pc:sldMk cId="3205379228" sldId="831"/>
        </pc:sldMkLst>
      </pc:sldChg>
    </pc:docChg>
  </pc:docChgLst>
  <pc:docChgLst>
    <pc:chgData name="Susan Coleman" userId="S::susan.coleman@ansys.com::bf3ca523-d9d2-4935-9242-ea2b2b2a4985" providerId="AD" clId="Web-{E55CE88D-36ED-C0EF-12C3-08CB3D24DDAF}"/>
    <pc:docChg chg="modSld">
      <pc:chgData name="Susan Coleman" userId="S::susan.coleman@ansys.com::bf3ca523-d9d2-4935-9242-ea2b2b2a4985" providerId="AD" clId="Web-{E55CE88D-36ED-C0EF-12C3-08CB3D24DDAF}" dt="2020-05-29T17:47:11.589" v="1" actId="20577"/>
      <pc:docMkLst>
        <pc:docMk/>
      </pc:docMkLst>
      <pc:sldChg chg="modSp">
        <pc:chgData name="Susan Coleman" userId="S::susan.coleman@ansys.com::bf3ca523-d9d2-4935-9242-ea2b2b2a4985" providerId="AD" clId="Web-{E55CE88D-36ED-C0EF-12C3-08CB3D24DDAF}" dt="2020-05-29T17:47:11.589" v="0" actId="20577"/>
        <pc:sldMkLst>
          <pc:docMk/>
          <pc:sldMk cId="1153346332" sldId="9104"/>
        </pc:sldMkLst>
        <pc:spChg chg="mod">
          <ac:chgData name="Susan Coleman" userId="S::susan.coleman@ansys.com::bf3ca523-d9d2-4935-9242-ea2b2b2a4985" providerId="AD" clId="Web-{E55CE88D-36ED-C0EF-12C3-08CB3D24DDAF}" dt="2020-05-29T17:47:11.589" v="0" actId="20577"/>
          <ac:spMkLst>
            <pc:docMk/>
            <pc:sldMk cId="1153346332" sldId="9104"/>
            <ac:spMk id="2" creationId="{BF09F97B-A23A-3E40-8354-D7480B3544A4}"/>
          </ac:spMkLst>
        </pc:spChg>
      </pc:sldChg>
    </pc:docChg>
  </pc:docChgLst>
  <pc:docChgLst>
    <pc:chgData name="Kaitlin Tyler" userId="971d5887-dada-4101-bef7-69a3ed4a7a52" providerId="ADAL" clId="{7175C710-2CE1-4728-941F-407B123B3BFB}"/>
    <pc:docChg chg="custSel modSld">
      <pc:chgData name="Kaitlin Tyler" userId="971d5887-dada-4101-bef7-69a3ed4a7a52" providerId="ADAL" clId="{7175C710-2CE1-4728-941F-407B123B3BFB}" dt="2023-05-15T14:53:57.594" v="5" actId="27636"/>
      <pc:docMkLst>
        <pc:docMk/>
      </pc:docMkLst>
      <pc:sldChg chg="modSp mod chgLayout">
        <pc:chgData name="Kaitlin Tyler" userId="971d5887-dada-4101-bef7-69a3ed4a7a52" providerId="ADAL" clId="{7175C710-2CE1-4728-941F-407B123B3BFB}" dt="2023-05-15T14:53:57.594" v="5" actId="27636"/>
        <pc:sldMkLst>
          <pc:docMk/>
          <pc:sldMk cId="1153346332" sldId="9104"/>
        </pc:sldMkLst>
        <pc:spChg chg="mod ord">
          <ac:chgData name="Kaitlin Tyler" userId="971d5887-dada-4101-bef7-69a3ed4a7a52" providerId="ADAL" clId="{7175C710-2CE1-4728-941F-407B123B3BFB}" dt="2023-05-15T14:53:54.368" v="0" actId="700"/>
          <ac:spMkLst>
            <pc:docMk/>
            <pc:sldMk cId="1153346332" sldId="9104"/>
            <ac:spMk id="2" creationId="{BF09F97B-A23A-3E40-8354-D7480B3544A4}"/>
          </ac:spMkLst>
        </pc:spChg>
        <pc:spChg chg="mod ord">
          <ac:chgData name="Kaitlin Tyler" userId="971d5887-dada-4101-bef7-69a3ed4a7a52" providerId="ADAL" clId="{7175C710-2CE1-4728-941F-407B123B3BFB}" dt="2023-05-15T14:53:57.594" v="5" actId="27636"/>
          <ac:spMkLst>
            <pc:docMk/>
            <pc:sldMk cId="1153346332" sldId="9104"/>
            <ac:spMk id="9" creationId="{346BFE45-8D43-49AC-9B43-3DC6C1A1BEE6}"/>
          </ac:spMkLst>
        </pc:spChg>
      </pc:sldChg>
    </pc:docChg>
  </pc:docChgLst>
  <pc:docChgLst>
    <pc:chgData name="Karthik Remella" userId="S::karthik.remella@ansys.com::3ca48494-39cc-4601-a06b-896f03dcd088" providerId="AD" clId="Web-{A9C1BB45-E3BA-95C8-A93B-7F902B84F4AC}"/>
    <pc:docChg chg="modSld">
      <pc:chgData name="Karthik Remella" userId="S::karthik.remella@ansys.com::3ca48494-39cc-4601-a06b-896f03dcd088" providerId="AD" clId="Web-{A9C1BB45-E3BA-95C8-A93B-7F902B84F4AC}" dt="2020-05-06T21:40:34.649" v="7" actId="1076"/>
      <pc:docMkLst>
        <pc:docMk/>
      </pc:docMkLst>
      <pc:sldChg chg="delSp modSp delAnim">
        <pc:chgData name="Karthik Remella" userId="S::karthik.remella@ansys.com::3ca48494-39cc-4601-a06b-896f03dcd088" providerId="AD" clId="Web-{A9C1BB45-E3BA-95C8-A93B-7F902B84F4AC}" dt="2020-05-06T21:40:34.649" v="7" actId="1076"/>
        <pc:sldMkLst>
          <pc:docMk/>
          <pc:sldMk cId="171079029" sldId="832"/>
        </pc:sldMkLst>
        <pc:spChg chg="mod">
          <ac:chgData name="Karthik Remella" userId="S::karthik.remella@ansys.com::3ca48494-39cc-4601-a06b-896f03dcd088" providerId="AD" clId="Web-{A9C1BB45-E3BA-95C8-A93B-7F902B84F4AC}" dt="2020-05-06T21:40:34.586" v="6" actId="1076"/>
          <ac:spMkLst>
            <pc:docMk/>
            <pc:sldMk cId="171079029" sldId="832"/>
            <ac:spMk id="6" creationId="{A9192176-AB03-493B-9E5C-B3F9CB3A9FE5}"/>
          </ac:spMkLst>
        </pc:spChg>
        <pc:spChg chg="del">
          <ac:chgData name="Karthik Remella" userId="S::karthik.remella@ansys.com::3ca48494-39cc-4601-a06b-896f03dcd088" providerId="AD" clId="Web-{A9C1BB45-E3BA-95C8-A93B-7F902B84F4AC}" dt="2020-05-06T21:40:08.211" v="1"/>
          <ac:spMkLst>
            <pc:docMk/>
            <pc:sldMk cId="171079029" sldId="832"/>
            <ac:spMk id="7" creationId="{66B9DAC9-5E98-4365-9DE0-F07F3951A34F}"/>
          </ac:spMkLst>
        </pc:spChg>
        <pc:spChg chg="mod">
          <ac:chgData name="Karthik Remella" userId="S::karthik.remella@ansys.com::3ca48494-39cc-4601-a06b-896f03dcd088" providerId="AD" clId="Web-{A9C1BB45-E3BA-95C8-A93B-7F902B84F4AC}" dt="2020-05-06T21:40:30.493" v="5" actId="1076"/>
          <ac:spMkLst>
            <pc:docMk/>
            <pc:sldMk cId="171079029" sldId="832"/>
            <ac:spMk id="10" creationId="{75E64450-02D2-43D5-972A-A98195DFDACF}"/>
          </ac:spMkLst>
        </pc:spChg>
        <pc:picChg chg="del">
          <ac:chgData name="Karthik Remella" userId="S::karthik.remella@ansys.com::3ca48494-39cc-4601-a06b-896f03dcd088" providerId="AD" clId="Web-{A9C1BB45-E3BA-95C8-A93B-7F902B84F4AC}" dt="2020-05-06T21:40:05.727" v="0"/>
          <ac:picMkLst>
            <pc:docMk/>
            <pc:sldMk cId="171079029" sldId="832"/>
            <ac:picMk id="4" creationId="{110E1A89-97FE-4ADC-984E-969F341CB0A9}"/>
          </ac:picMkLst>
        </pc:picChg>
        <pc:picChg chg="mod">
          <ac:chgData name="Karthik Remella" userId="S::karthik.remella@ansys.com::3ca48494-39cc-4601-a06b-896f03dcd088" providerId="AD" clId="Web-{A9C1BB45-E3BA-95C8-A93B-7F902B84F4AC}" dt="2020-05-06T21:40:30.493" v="4" actId="1076"/>
          <ac:picMkLst>
            <pc:docMk/>
            <pc:sldMk cId="171079029" sldId="832"/>
            <ac:picMk id="9" creationId="{19580491-399E-4322-AB37-ED5B83EA7336}"/>
          </ac:picMkLst>
        </pc:picChg>
        <pc:picChg chg="mod">
          <ac:chgData name="Karthik Remella" userId="S::karthik.remella@ansys.com::3ca48494-39cc-4601-a06b-896f03dcd088" providerId="AD" clId="Web-{A9C1BB45-E3BA-95C8-A93B-7F902B84F4AC}" dt="2020-05-06T21:40:34.649" v="7" actId="1076"/>
          <ac:picMkLst>
            <pc:docMk/>
            <pc:sldMk cId="171079029" sldId="832"/>
            <ac:picMk id="11" creationId="{7DBF0B56-327D-4F76-B9AB-1F3AE6B58D77}"/>
          </ac:picMkLst>
        </pc:picChg>
      </pc:sldChg>
    </pc:docChg>
  </pc:docChgLst>
  <pc:docChgLst>
    <pc:chgData name="Tim Palucka" userId="S::tim.palucka@ansys.com::df72d187-bcb6-490f-852a-8c31d2c3bbf4" providerId="AD" clId="Web-{7653F5A1-5FED-3473-74E4-F1B9C14FECE4}"/>
    <pc:docChg chg="modSld">
      <pc:chgData name="Tim Palucka" userId="S::tim.palucka@ansys.com::df72d187-bcb6-490f-852a-8c31d2c3bbf4" providerId="AD" clId="Web-{7653F5A1-5FED-3473-74E4-F1B9C14FECE4}" dt="2020-05-26T19:45:56.759" v="163" actId="20577"/>
      <pc:docMkLst>
        <pc:docMk/>
      </pc:docMkLst>
      <pc:sldChg chg="modSp">
        <pc:chgData name="Tim Palucka" userId="S::tim.palucka@ansys.com::df72d187-bcb6-490f-852a-8c31d2c3bbf4" providerId="AD" clId="Web-{7653F5A1-5FED-3473-74E4-F1B9C14FECE4}" dt="2020-05-26T19:45:56.321" v="161" actId="20577"/>
        <pc:sldMkLst>
          <pc:docMk/>
          <pc:sldMk cId="1285008976" sldId="799"/>
        </pc:sldMkLst>
        <pc:spChg chg="mod">
          <ac:chgData name="Tim Palucka" userId="S::tim.palucka@ansys.com::df72d187-bcb6-490f-852a-8c31d2c3bbf4" providerId="AD" clId="Web-{7653F5A1-5FED-3473-74E4-F1B9C14FECE4}" dt="2020-05-26T19:45:56.321" v="161" actId="20577"/>
          <ac:spMkLst>
            <pc:docMk/>
            <pc:sldMk cId="1285008976" sldId="799"/>
            <ac:spMk id="7" creationId="{6483863F-5D61-47EC-B006-269D3FC53C15}"/>
          </ac:spMkLst>
        </pc:spChg>
      </pc:sldChg>
      <pc:sldChg chg="modSp">
        <pc:chgData name="Tim Palucka" userId="S::tim.palucka@ansys.com::df72d187-bcb6-490f-852a-8c31d2c3bbf4" providerId="AD" clId="Web-{7653F5A1-5FED-3473-74E4-F1B9C14FECE4}" dt="2020-05-26T19:45:14.429" v="158" actId="20577"/>
        <pc:sldMkLst>
          <pc:docMk/>
          <pc:sldMk cId="4259444631" sldId="823"/>
        </pc:sldMkLst>
        <pc:spChg chg="mod">
          <ac:chgData name="Tim Palucka" userId="S::tim.palucka@ansys.com::df72d187-bcb6-490f-852a-8c31d2c3bbf4" providerId="AD" clId="Web-{7653F5A1-5FED-3473-74E4-F1B9C14FECE4}" dt="2020-05-26T19:39:43.933" v="59" actId="20577"/>
          <ac:spMkLst>
            <pc:docMk/>
            <pc:sldMk cId="4259444631" sldId="823"/>
            <ac:spMk id="3" creationId="{CB020839-6D25-41B3-BCA7-B0E446FD4AE2}"/>
          </ac:spMkLst>
        </pc:spChg>
        <pc:spChg chg="mod">
          <ac:chgData name="Tim Palucka" userId="S::tim.palucka@ansys.com::df72d187-bcb6-490f-852a-8c31d2c3bbf4" providerId="AD" clId="Web-{7653F5A1-5FED-3473-74E4-F1B9C14FECE4}" dt="2020-05-26T19:45:14.429" v="158" actId="20577"/>
          <ac:spMkLst>
            <pc:docMk/>
            <pc:sldMk cId="4259444631" sldId="823"/>
            <ac:spMk id="35" creationId="{37BEE261-9CF8-45B1-8F90-C5B95BA52363}"/>
          </ac:spMkLst>
        </pc:spChg>
        <pc:spChg chg="mod">
          <ac:chgData name="Tim Palucka" userId="S::tim.palucka@ansys.com::df72d187-bcb6-490f-852a-8c31d2c3bbf4" providerId="AD" clId="Web-{7653F5A1-5FED-3473-74E4-F1B9C14FECE4}" dt="2020-05-26T19:44:29.599" v="145" actId="20577"/>
          <ac:spMkLst>
            <pc:docMk/>
            <pc:sldMk cId="4259444631" sldId="823"/>
            <ac:spMk id="43" creationId="{4FF1FBF2-EA1F-4C47-90E4-0D9B8781155A}"/>
          </ac:spMkLst>
        </pc:spChg>
        <pc:spChg chg="mod">
          <ac:chgData name="Tim Palucka" userId="S::tim.palucka@ansys.com::df72d187-bcb6-490f-852a-8c31d2c3bbf4" providerId="AD" clId="Web-{7653F5A1-5FED-3473-74E4-F1B9C14FECE4}" dt="2020-05-26T19:44:07.224" v="143" actId="20577"/>
          <ac:spMkLst>
            <pc:docMk/>
            <pc:sldMk cId="4259444631" sldId="823"/>
            <ac:spMk id="45" creationId="{5C4E4123-C1B0-42A1-896C-733D366B54DC}"/>
          </ac:spMkLst>
        </pc:spChg>
        <pc:spChg chg="mod">
          <ac:chgData name="Tim Palucka" userId="S::tim.palucka@ansys.com::df72d187-bcb6-490f-852a-8c31d2c3bbf4" providerId="AD" clId="Web-{7653F5A1-5FED-3473-74E4-F1B9C14FECE4}" dt="2020-05-26T19:44:46.241" v="147" actId="20577"/>
          <ac:spMkLst>
            <pc:docMk/>
            <pc:sldMk cId="4259444631" sldId="823"/>
            <ac:spMk id="46" creationId="{D879EAC8-71A8-41F7-BB8F-9B7BB9141F19}"/>
          </ac:spMkLst>
        </pc:spChg>
        <pc:spChg chg="mod">
          <ac:chgData name="Tim Palucka" userId="S::tim.palucka@ansys.com::df72d187-bcb6-490f-852a-8c31d2c3bbf4" providerId="AD" clId="Web-{7653F5A1-5FED-3473-74E4-F1B9C14FECE4}" dt="2020-05-26T19:44:36.803" v="146" actId="20577"/>
          <ac:spMkLst>
            <pc:docMk/>
            <pc:sldMk cId="4259444631" sldId="823"/>
            <ac:spMk id="47" creationId="{3B8471E1-4551-40D2-B401-83FF848DFD56}"/>
          </ac:spMkLst>
        </pc:spChg>
        <pc:spChg chg="mod">
          <ac:chgData name="Tim Palucka" userId="S::tim.palucka@ansys.com::df72d187-bcb6-490f-852a-8c31d2c3bbf4" providerId="AD" clId="Web-{7653F5A1-5FED-3473-74E4-F1B9C14FECE4}" dt="2020-05-26T19:44:20.584" v="144" actId="20577"/>
          <ac:spMkLst>
            <pc:docMk/>
            <pc:sldMk cId="4259444631" sldId="823"/>
            <ac:spMk id="48" creationId="{96ED028C-12C1-4BDC-AE91-8E2F79586BA0}"/>
          </ac:spMkLst>
        </pc:spChg>
        <pc:spChg chg="mod">
          <ac:chgData name="Tim Palucka" userId="S::tim.palucka@ansys.com::df72d187-bcb6-490f-852a-8c31d2c3bbf4" providerId="AD" clId="Web-{7653F5A1-5FED-3473-74E4-F1B9C14FECE4}" dt="2020-05-26T19:45:02.351" v="152" actId="20577"/>
          <ac:spMkLst>
            <pc:docMk/>
            <pc:sldMk cId="4259444631" sldId="823"/>
            <ac:spMk id="65" creationId="{86B979AE-2331-41F7-A156-B62640A36970}"/>
          </ac:spMkLst>
        </pc:spChg>
      </pc:sldChg>
      <pc:sldChg chg="modSp">
        <pc:chgData name="Tim Palucka" userId="S::tim.palucka@ansys.com::df72d187-bcb6-490f-852a-8c31d2c3bbf4" providerId="AD" clId="Web-{7653F5A1-5FED-3473-74E4-F1B9C14FECE4}" dt="2020-05-26T19:37:18.084" v="43" actId="20577"/>
        <pc:sldMkLst>
          <pc:docMk/>
          <pc:sldMk cId="3428795130" sldId="827"/>
        </pc:sldMkLst>
        <pc:spChg chg="mod">
          <ac:chgData name="Tim Palucka" userId="S::tim.palucka@ansys.com::df72d187-bcb6-490f-852a-8c31d2c3bbf4" providerId="AD" clId="Web-{7653F5A1-5FED-3473-74E4-F1B9C14FECE4}" dt="2020-05-26T19:37:18.084" v="43" actId="20577"/>
          <ac:spMkLst>
            <pc:docMk/>
            <pc:sldMk cId="3428795130" sldId="827"/>
            <ac:spMk id="5" creationId="{CC5A330A-DEFF-4277-81D0-F8CC4704AAE7}"/>
          </ac:spMkLst>
        </pc:spChg>
      </pc:sldChg>
      <pc:sldChg chg="modSp addCm modCm">
        <pc:chgData name="Tim Palucka" userId="S::tim.palucka@ansys.com::df72d187-bcb6-490f-852a-8c31d2c3bbf4" providerId="AD" clId="Web-{7653F5A1-5FED-3473-74E4-F1B9C14FECE4}" dt="2020-05-26T19:35:51.190" v="27"/>
        <pc:sldMkLst>
          <pc:docMk/>
          <pc:sldMk cId="1655805834" sldId="828"/>
        </pc:sldMkLst>
        <pc:spChg chg="mod">
          <ac:chgData name="Tim Palucka" userId="S::tim.palucka@ansys.com::df72d187-bcb6-490f-852a-8c31d2c3bbf4" providerId="AD" clId="Web-{7653F5A1-5FED-3473-74E4-F1B9C14FECE4}" dt="2020-05-26T19:34:25.015" v="25" actId="1076"/>
          <ac:spMkLst>
            <pc:docMk/>
            <pc:sldMk cId="1655805834" sldId="828"/>
            <ac:spMk id="5" creationId="{EC498373-D147-4EC9-82FE-F0CB3030413F}"/>
          </ac:spMkLst>
        </pc:spChg>
      </pc:sldChg>
      <pc:sldChg chg="modSp">
        <pc:chgData name="Tim Palucka" userId="S::tim.palucka@ansys.com::df72d187-bcb6-490f-852a-8c31d2c3bbf4" providerId="AD" clId="Web-{7653F5A1-5FED-3473-74E4-F1B9C14FECE4}" dt="2020-05-26T19:33:52.201" v="21" actId="20577"/>
        <pc:sldMkLst>
          <pc:docMk/>
          <pc:sldMk cId="2965047497" sldId="829"/>
        </pc:sldMkLst>
        <pc:spChg chg="mod">
          <ac:chgData name="Tim Palucka" userId="S::tim.palucka@ansys.com::df72d187-bcb6-490f-852a-8c31d2c3bbf4" providerId="AD" clId="Web-{7653F5A1-5FED-3473-74E4-F1B9C14FECE4}" dt="2020-05-26T19:33:52.201" v="21" actId="20577"/>
          <ac:spMkLst>
            <pc:docMk/>
            <pc:sldMk cId="2965047497" sldId="829"/>
            <ac:spMk id="5" creationId="{2A087772-FC96-47D2-8698-8AC6D016EBB1}"/>
          </ac:spMkLst>
        </pc:spChg>
        <pc:spChg chg="mod">
          <ac:chgData name="Tim Palucka" userId="S::tim.palucka@ansys.com::df72d187-bcb6-490f-852a-8c31d2c3bbf4" providerId="AD" clId="Web-{7653F5A1-5FED-3473-74E4-F1B9C14FECE4}" dt="2020-05-26T19:33:15.153" v="18" actId="20577"/>
          <ac:spMkLst>
            <pc:docMk/>
            <pc:sldMk cId="2965047497" sldId="829"/>
            <ac:spMk id="9" creationId="{9ED1E472-CEC4-4028-AED2-305BB53333E5}"/>
          </ac:spMkLst>
        </pc:spChg>
        <pc:spChg chg="mod">
          <ac:chgData name="Tim Palucka" userId="S::tim.palucka@ansys.com::df72d187-bcb6-490f-852a-8c31d2c3bbf4" providerId="AD" clId="Web-{7653F5A1-5FED-3473-74E4-F1B9C14FECE4}" dt="2020-05-26T19:32:57.652" v="7" actId="20577"/>
          <ac:spMkLst>
            <pc:docMk/>
            <pc:sldMk cId="2965047497" sldId="829"/>
            <ac:spMk id="10" creationId="{00F79E31-7AE9-4E6B-A387-2E76286472F3}"/>
          </ac:spMkLst>
        </pc:spChg>
      </pc:sldChg>
      <pc:sldChg chg="modSp">
        <pc:chgData name="Tim Palucka" userId="S::tim.palucka@ansys.com::df72d187-bcb6-490f-852a-8c31d2c3bbf4" providerId="AD" clId="Web-{7653F5A1-5FED-3473-74E4-F1B9C14FECE4}" dt="2020-05-26T19:38:50.056" v="52" actId="20577"/>
        <pc:sldMkLst>
          <pc:docMk/>
          <pc:sldMk cId="1574397492" sldId="830"/>
        </pc:sldMkLst>
        <pc:spChg chg="mod">
          <ac:chgData name="Tim Palucka" userId="S::tim.palucka@ansys.com::df72d187-bcb6-490f-852a-8c31d2c3bbf4" providerId="AD" clId="Web-{7653F5A1-5FED-3473-74E4-F1B9C14FECE4}" dt="2020-05-26T19:38:40.462" v="47" actId="20577"/>
          <ac:spMkLst>
            <pc:docMk/>
            <pc:sldMk cId="1574397492" sldId="830"/>
            <ac:spMk id="5" creationId="{0ECFFBB9-7088-4B46-8614-1D5915B09C19}"/>
          </ac:spMkLst>
        </pc:spChg>
        <pc:spChg chg="mod">
          <ac:chgData name="Tim Palucka" userId="S::tim.palucka@ansys.com::df72d187-bcb6-490f-852a-8c31d2c3bbf4" providerId="AD" clId="Web-{7653F5A1-5FED-3473-74E4-F1B9C14FECE4}" dt="2020-05-26T19:38:50.056" v="52" actId="20577"/>
          <ac:spMkLst>
            <pc:docMk/>
            <pc:sldMk cId="1574397492" sldId="830"/>
            <ac:spMk id="9" creationId="{E28235F7-A1A8-46DF-8EAA-F9B585A74D92}"/>
          </ac:spMkLst>
        </pc:spChg>
      </pc:sldChg>
      <pc:sldChg chg="modSp addCm modCm">
        <pc:chgData name="Tim Palucka" userId="S::tim.palucka@ansys.com::df72d187-bcb6-490f-852a-8c31d2c3bbf4" providerId="AD" clId="Web-{7653F5A1-5FED-3473-74E4-F1B9C14FECE4}" dt="2020-05-26T19:42:31.236" v="132" actId="20577"/>
        <pc:sldMkLst>
          <pc:docMk/>
          <pc:sldMk cId="3205379228" sldId="831"/>
        </pc:sldMkLst>
        <pc:spChg chg="mod">
          <ac:chgData name="Tim Palucka" userId="S::tim.palucka@ansys.com::df72d187-bcb6-490f-852a-8c31d2c3bbf4" providerId="AD" clId="Web-{7653F5A1-5FED-3473-74E4-F1B9C14FECE4}" dt="2020-05-26T19:41:52.188" v="102" actId="20577"/>
          <ac:spMkLst>
            <pc:docMk/>
            <pc:sldMk cId="3205379228" sldId="831"/>
            <ac:spMk id="5" creationId="{14EDBB95-BC74-4E3E-9D9A-D916C94C68AC}"/>
          </ac:spMkLst>
        </pc:spChg>
        <pc:spChg chg="mod">
          <ac:chgData name="Tim Palucka" userId="S::tim.palucka@ansys.com::df72d187-bcb6-490f-852a-8c31d2c3bbf4" providerId="AD" clId="Web-{7653F5A1-5FED-3473-74E4-F1B9C14FECE4}" dt="2020-05-26T19:42:31.236" v="132" actId="20577"/>
          <ac:spMkLst>
            <pc:docMk/>
            <pc:sldMk cId="3205379228" sldId="831"/>
            <ac:spMk id="7" creationId="{66C08269-52BD-4533-A4B0-2C2303DD6058}"/>
          </ac:spMkLst>
        </pc:spChg>
        <pc:spChg chg="mod">
          <ac:chgData name="Tim Palucka" userId="S::tim.palucka@ansys.com::df72d187-bcb6-490f-852a-8c31d2c3bbf4" providerId="AD" clId="Web-{7653F5A1-5FED-3473-74E4-F1B9C14FECE4}" dt="2020-05-26T19:42:10.829" v="117" actId="20577"/>
          <ac:spMkLst>
            <pc:docMk/>
            <pc:sldMk cId="3205379228" sldId="831"/>
            <ac:spMk id="9" creationId="{CB6E46BF-5819-4D27-A2B5-577A9AD7A7B1}"/>
          </ac:spMkLst>
        </pc:spChg>
      </pc:sldChg>
      <pc:sldChg chg="modSp">
        <pc:chgData name="Tim Palucka" userId="S::tim.palucka@ansys.com::df72d187-bcb6-490f-852a-8c31d2c3bbf4" providerId="AD" clId="Web-{7653F5A1-5FED-3473-74E4-F1B9C14FECE4}" dt="2020-05-26T19:43:46.176" v="140" actId="20577"/>
        <pc:sldMkLst>
          <pc:docMk/>
          <pc:sldMk cId="171079029" sldId="832"/>
        </pc:sldMkLst>
        <pc:spChg chg="mod">
          <ac:chgData name="Tim Palucka" userId="S::tim.palucka@ansys.com::df72d187-bcb6-490f-852a-8c31d2c3bbf4" providerId="AD" clId="Web-{7653F5A1-5FED-3473-74E4-F1B9C14FECE4}" dt="2020-05-26T19:43:36.941" v="137" actId="20577"/>
          <ac:spMkLst>
            <pc:docMk/>
            <pc:sldMk cId="171079029" sldId="832"/>
            <ac:spMk id="6" creationId="{A9192176-AB03-493B-9E5C-B3F9CB3A9FE5}"/>
          </ac:spMkLst>
        </pc:spChg>
        <pc:spChg chg="mod">
          <ac:chgData name="Tim Palucka" userId="S::tim.palucka@ansys.com::df72d187-bcb6-490f-852a-8c31d2c3bbf4" providerId="AD" clId="Web-{7653F5A1-5FED-3473-74E4-F1B9C14FECE4}" dt="2020-05-26T19:43:46.176" v="140" actId="20577"/>
          <ac:spMkLst>
            <pc:docMk/>
            <pc:sldMk cId="171079029" sldId="832"/>
            <ac:spMk id="10" creationId="{75E64450-02D2-43D5-972A-A98195DFDACF}"/>
          </ac:spMkLst>
        </pc:spChg>
      </pc:sldChg>
      <pc:sldChg chg="modSp">
        <pc:chgData name="Tim Palucka" userId="S::tim.palucka@ansys.com::df72d187-bcb6-490f-852a-8c31d2c3bbf4" providerId="AD" clId="Web-{7653F5A1-5FED-3473-74E4-F1B9C14FECE4}" dt="2020-05-26T19:43:10.909" v="134" actId="20577"/>
        <pc:sldMkLst>
          <pc:docMk/>
          <pc:sldMk cId="3112116599" sldId="833"/>
        </pc:sldMkLst>
        <pc:spChg chg="mod">
          <ac:chgData name="Tim Palucka" userId="S::tim.palucka@ansys.com::df72d187-bcb6-490f-852a-8c31d2c3bbf4" providerId="AD" clId="Web-{7653F5A1-5FED-3473-74E4-F1B9C14FECE4}" dt="2020-05-26T19:43:10.909" v="134" actId="20577"/>
          <ac:spMkLst>
            <pc:docMk/>
            <pc:sldMk cId="3112116599" sldId="833"/>
            <ac:spMk id="8" creationId="{647A36F5-2678-4725-B678-9F48964FDF1F}"/>
          </ac:spMkLst>
        </pc:spChg>
      </pc:sldChg>
    </pc:docChg>
  </pc:docChgLst>
  <pc:docChgLst>
    <pc:chgData name="Susan Coleman" userId="S::susan.coleman@ansys.com::bf3ca523-d9d2-4935-9242-ea2b2b2a4985" providerId="AD" clId="Web-{0E1578A8-B949-558A-D837-EF23F38009AF}"/>
    <pc:docChg chg="modSld">
      <pc:chgData name="Susan Coleman" userId="S::susan.coleman@ansys.com::bf3ca523-d9d2-4935-9242-ea2b2b2a4985" providerId="AD" clId="Web-{0E1578A8-B949-558A-D837-EF23F38009AF}" dt="2020-05-29T17:47:28.126" v="1" actId="20577"/>
      <pc:docMkLst>
        <pc:docMk/>
      </pc:docMkLst>
      <pc:sldChg chg="modSp">
        <pc:chgData name="Susan Coleman" userId="S::susan.coleman@ansys.com::bf3ca523-d9d2-4935-9242-ea2b2b2a4985" providerId="AD" clId="Web-{0E1578A8-B949-558A-D837-EF23F38009AF}" dt="2020-05-29T17:47:28.126" v="0" actId="20577"/>
        <pc:sldMkLst>
          <pc:docMk/>
          <pc:sldMk cId="1153346332" sldId="9104"/>
        </pc:sldMkLst>
        <pc:spChg chg="mod">
          <ac:chgData name="Susan Coleman" userId="S::susan.coleman@ansys.com::bf3ca523-d9d2-4935-9242-ea2b2b2a4985" providerId="AD" clId="Web-{0E1578A8-B949-558A-D837-EF23F38009AF}" dt="2020-05-29T17:47:28.126" v="0" actId="20577"/>
          <ac:spMkLst>
            <pc:docMk/>
            <pc:sldMk cId="1153346332" sldId="9104"/>
            <ac:spMk id="2" creationId="{BF09F97B-A23A-3E40-8354-D7480B3544A4}"/>
          </ac:spMkLst>
        </pc:spChg>
      </pc:sldChg>
    </pc:docChg>
  </pc:docChgLst>
  <pc:docChgLst>
    <pc:chgData name="Karthik Remella" userId="3ca48494-39cc-4601-a06b-896f03dcd088" providerId="ADAL" clId="{D8D61A98-28E9-40B5-B86B-95E29CBD68D4}"/>
    <pc:docChg chg="delSld modSld">
      <pc:chgData name="Karthik Remella" userId="3ca48494-39cc-4601-a06b-896f03dcd088" providerId="ADAL" clId="{D8D61A98-28E9-40B5-B86B-95E29CBD68D4}" dt="2020-05-01T15:07:04.140" v="12" actId="20577"/>
      <pc:docMkLst>
        <pc:docMk/>
      </pc:docMkLst>
      <pc:sldChg chg="del">
        <pc:chgData name="Karthik Remella" userId="3ca48494-39cc-4601-a06b-896f03dcd088" providerId="ADAL" clId="{D8D61A98-28E9-40B5-B86B-95E29CBD68D4}" dt="2020-05-01T13:02:28.759" v="0" actId="47"/>
        <pc:sldMkLst>
          <pc:docMk/>
          <pc:sldMk cId="893025881" sldId="282"/>
        </pc:sldMkLst>
      </pc:sldChg>
      <pc:sldChg chg="modSp mod modNotesTx">
        <pc:chgData name="Karthik Remella" userId="3ca48494-39cc-4601-a06b-896f03dcd088" providerId="ADAL" clId="{D8D61A98-28E9-40B5-B86B-95E29CBD68D4}" dt="2020-05-01T13:09:33.053" v="11" actId="14861"/>
        <pc:sldMkLst>
          <pc:docMk/>
          <pc:sldMk cId="4259444631" sldId="823"/>
        </pc:sldMkLst>
        <pc:picChg chg="mod">
          <ac:chgData name="Karthik Remella" userId="3ca48494-39cc-4601-a06b-896f03dcd088" providerId="ADAL" clId="{D8D61A98-28E9-40B5-B86B-95E29CBD68D4}" dt="2020-05-01T13:09:33.053" v="11" actId="14861"/>
          <ac:picMkLst>
            <pc:docMk/>
            <pc:sldMk cId="4259444631" sldId="823"/>
            <ac:picMk id="13" creationId="{34134338-13AC-43BC-A200-F5CF9A281111}"/>
          </ac:picMkLst>
        </pc:picChg>
      </pc:sldChg>
      <pc:sldChg chg="modNotesTx">
        <pc:chgData name="Karthik Remella" userId="3ca48494-39cc-4601-a06b-896f03dcd088" providerId="ADAL" clId="{D8D61A98-28E9-40B5-B86B-95E29CBD68D4}" dt="2020-05-01T13:05:38.890" v="8" actId="20577"/>
        <pc:sldMkLst>
          <pc:docMk/>
          <pc:sldMk cId="1655805834" sldId="828"/>
        </pc:sldMkLst>
      </pc:sldChg>
      <pc:sldChg chg="modNotesTx">
        <pc:chgData name="Karthik Remella" userId="3ca48494-39cc-4601-a06b-896f03dcd088" providerId="ADAL" clId="{D8D61A98-28E9-40B5-B86B-95E29CBD68D4}" dt="2020-05-01T15:07:04.140" v="12" actId="20577"/>
        <pc:sldMkLst>
          <pc:docMk/>
          <pc:sldMk cId="171079029" sldId="832"/>
        </pc:sldMkLst>
      </pc:sldChg>
    </pc:docChg>
  </pc:docChgLst>
  <pc:docChgLst>
    <pc:chgData name="Gautham Varma" userId="8fd6b3e3-133b-44bc-b0ff-918a348cb210" providerId="ADAL" clId="{DBB32BFA-20D2-44C2-9CC7-21C62989AF6A}"/>
    <pc:docChg chg="custSel modSld modMainMaster">
      <pc:chgData name="Gautham Varma" userId="8fd6b3e3-133b-44bc-b0ff-918a348cb210" providerId="ADAL" clId="{DBB32BFA-20D2-44C2-9CC7-21C62989AF6A}" dt="2023-05-04T04:38:55.756" v="123" actId="1076"/>
      <pc:docMkLst>
        <pc:docMk/>
      </pc:docMkLst>
      <pc:sldChg chg="modSp mod">
        <pc:chgData name="Gautham Varma" userId="8fd6b3e3-133b-44bc-b0ff-918a348cb210" providerId="ADAL" clId="{DBB32BFA-20D2-44C2-9CC7-21C62989AF6A}" dt="2023-05-04T04:38:55.756" v="123" actId="1076"/>
        <pc:sldMkLst>
          <pc:docMk/>
          <pc:sldMk cId="1285008976" sldId="799"/>
        </pc:sldMkLst>
        <pc:spChg chg="mod">
          <ac:chgData name="Gautham Varma" userId="8fd6b3e3-133b-44bc-b0ff-918a348cb210" providerId="ADAL" clId="{DBB32BFA-20D2-44C2-9CC7-21C62989AF6A}" dt="2023-04-26T05:55:26.776" v="98" actId="255"/>
          <ac:spMkLst>
            <pc:docMk/>
            <pc:sldMk cId="1285008976" sldId="799"/>
            <ac:spMk id="2" creationId="{4EE962EB-7DF7-46AC-B0D9-201ACF49E3DA}"/>
          </ac:spMkLst>
        </pc:spChg>
        <pc:spChg chg="mod">
          <ac:chgData name="Gautham Varma" userId="8fd6b3e3-133b-44bc-b0ff-918a348cb210" providerId="ADAL" clId="{DBB32BFA-20D2-44C2-9CC7-21C62989AF6A}" dt="2023-05-04T04:38:55.756" v="123" actId="1076"/>
          <ac:spMkLst>
            <pc:docMk/>
            <pc:sldMk cId="1285008976" sldId="799"/>
            <ac:spMk id="7" creationId="{6483863F-5D61-47EC-B006-269D3FC53C15}"/>
          </ac:spMkLst>
        </pc:spChg>
      </pc:sldChg>
      <pc:sldChg chg="modSp mod">
        <pc:chgData name="Gautham Varma" userId="8fd6b3e3-133b-44bc-b0ff-918a348cb210" providerId="ADAL" clId="{DBB32BFA-20D2-44C2-9CC7-21C62989AF6A}" dt="2023-05-04T04:38:14.128" v="117" actId="113"/>
        <pc:sldMkLst>
          <pc:docMk/>
          <pc:sldMk cId="4259444631" sldId="823"/>
        </pc:sldMkLst>
        <pc:spChg chg="mod">
          <ac:chgData name="Gautham Varma" userId="8fd6b3e3-133b-44bc-b0ff-918a348cb210" providerId="ADAL" clId="{DBB32BFA-20D2-44C2-9CC7-21C62989AF6A}" dt="2023-04-26T05:50:33.903" v="59" actId="255"/>
          <ac:spMkLst>
            <pc:docMk/>
            <pc:sldMk cId="4259444631" sldId="823"/>
            <ac:spMk id="3" creationId="{CB020839-6D25-41B3-BCA7-B0E446FD4AE2}"/>
          </ac:spMkLst>
        </pc:spChg>
        <pc:spChg chg="mod">
          <ac:chgData name="Gautham Varma" userId="8fd6b3e3-133b-44bc-b0ff-918a348cb210" providerId="ADAL" clId="{DBB32BFA-20D2-44C2-9CC7-21C62989AF6A}" dt="2023-05-04T04:38:14.128" v="117" actId="113"/>
          <ac:spMkLst>
            <pc:docMk/>
            <pc:sldMk cId="4259444631" sldId="823"/>
            <ac:spMk id="35" creationId="{37BEE261-9CF8-45B1-8F90-C5B95BA52363}"/>
          </ac:spMkLst>
        </pc:spChg>
        <pc:spChg chg="mod">
          <ac:chgData name="Gautham Varma" userId="8fd6b3e3-133b-44bc-b0ff-918a348cb210" providerId="ADAL" clId="{DBB32BFA-20D2-44C2-9CC7-21C62989AF6A}" dt="2023-05-04T04:38:03.770" v="112" actId="255"/>
          <ac:spMkLst>
            <pc:docMk/>
            <pc:sldMk cId="4259444631" sldId="823"/>
            <ac:spMk id="65" creationId="{86B979AE-2331-41F7-A156-B62640A36970}"/>
          </ac:spMkLst>
        </pc:spChg>
        <pc:picChg chg="mod">
          <ac:chgData name="Gautham Varma" userId="8fd6b3e3-133b-44bc-b0ff-918a348cb210" providerId="ADAL" clId="{DBB32BFA-20D2-44C2-9CC7-21C62989AF6A}" dt="2023-04-26T05:51:02.069" v="64" actId="1076"/>
          <ac:picMkLst>
            <pc:docMk/>
            <pc:sldMk cId="4259444631" sldId="823"/>
            <ac:picMk id="8" creationId="{5699BD1D-E00C-4434-BEF6-A5AD5C962103}"/>
          </ac:picMkLst>
        </pc:picChg>
        <pc:picChg chg="mod">
          <ac:chgData name="Gautham Varma" userId="8fd6b3e3-133b-44bc-b0ff-918a348cb210" providerId="ADAL" clId="{DBB32BFA-20D2-44C2-9CC7-21C62989AF6A}" dt="2023-04-26T05:51:02.069" v="64" actId="1076"/>
          <ac:picMkLst>
            <pc:docMk/>
            <pc:sldMk cId="4259444631" sldId="823"/>
            <ac:picMk id="13" creationId="{34134338-13AC-43BC-A200-F5CF9A281111}"/>
          </ac:picMkLst>
        </pc:picChg>
      </pc:sldChg>
      <pc:sldChg chg="modSp mod">
        <pc:chgData name="Gautham Varma" userId="8fd6b3e3-133b-44bc-b0ff-918a348cb210" providerId="ADAL" clId="{DBB32BFA-20D2-44C2-9CC7-21C62989AF6A}" dt="2023-04-26T05:48:50.032" v="45" actId="255"/>
        <pc:sldMkLst>
          <pc:docMk/>
          <pc:sldMk cId="3428795130" sldId="827"/>
        </pc:sldMkLst>
        <pc:spChg chg="mod">
          <ac:chgData name="Gautham Varma" userId="8fd6b3e3-133b-44bc-b0ff-918a348cb210" providerId="ADAL" clId="{DBB32BFA-20D2-44C2-9CC7-21C62989AF6A}" dt="2023-04-26T05:48:50.032" v="45" actId="255"/>
          <ac:spMkLst>
            <pc:docMk/>
            <pc:sldMk cId="3428795130" sldId="827"/>
            <ac:spMk id="5" creationId="{CC5A330A-DEFF-4277-81D0-F8CC4704AAE7}"/>
          </ac:spMkLst>
        </pc:spChg>
      </pc:sldChg>
      <pc:sldChg chg="modSp mod modNotesTx">
        <pc:chgData name="Gautham Varma" userId="8fd6b3e3-133b-44bc-b0ff-918a348cb210" providerId="ADAL" clId="{DBB32BFA-20D2-44C2-9CC7-21C62989AF6A}" dt="2023-05-04T04:38:29.285" v="119" actId="255"/>
        <pc:sldMkLst>
          <pc:docMk/>
          <pc:sldMk cId="1655805834" sldId="828"/>
        </pc:sldMkLst>
        <pc:spChg chg="mod">
          <ac:chgData name="Gautham Varma" userId="8fd6b3e3-133b-44bc-b0ff-918a348cb210" providerId="ADAL" clId="{DBB32BFA-20D2-44C2-9CC7-21C62989AF6A}" dt="2023-04-26T05:48:41.548" v="44" actId="1076"/>
          <ac:spMkLst>
            <pc:docMk/>
            <pc:sldMk cId="1655805834" sldId="828"/>
            <ac:spMk id="5" creationId="{EC498373-D147-4EC9-82FE-F0CB3030413F}"/>
          </ac:spMkLst>
        </pc:spChg>
        <pc:spChg chg="mod">
          <ac:chgData name="Gautham Varma" userId="8fd6b3e3-133b-44bc-b0ff-918a348cb210" providerId="ADAL" clId="{DBB32BFA-20D2-44C2-9CC7-21C62989AF6A}" dt="2023-05-04T04:38:29.285" v="119" actId="255"/>
          <ac:spMkLst>
            <pc:docMk/>
            <pc:sldMk cId="1655805834" sldId="828"/>
            <ac:spMk id="8" creationId="{5A716959-3412-4C71-AF5A-037AAD68DAA1}"/>
          </ac:spMkLst>
        </pc:spChg>
      </pc:sldChg>
      <pc:sldChg chg="modSp mod modNotesTx">
        <pc:chgData name="Gautham Varma" userId="8fd6b3e3-133b-44bc-b0ff-918a348cb210" providerId="ADAL" clId="{DBB32BFA-20D2-44C2-9CC7-21C62989AF6A}" dt="2023-05-04T04:38:38.511" v="121" actId="255"/>
        <pc:sldMkLst>
          <pc:docMk/>
          <pc:sldMk cId="2965047497" sldId="829"/>
        </pc:sldMkLst>
        <pc:spChg chg="mod">
          <ac:chgData name="Gautham Varma" userId="8fd6b3e3-133b-44bc-b0ff-918a348cb210" providerId="ADAL" clId="{DBB32BFA-20D2-44C2-9CC7-21C62989AF6A}" dt="2023-04-26T05:46:57.675" v="30"/>
          <ac:spMkLst>
            <pc:docMk/>
            <pc:sldMk cId="2965047497" sldId="829"/>
            <ac:spMk id="5" creationId="{2A087772-FC96-47D2-8698-8AC6D016EBB1}"/>
          </ac:spMkLst>
        </pc:spChg>
        <pc:spChg chg="mod">
          <ac:chgData name="Gautham Varma" userId="8fd6b3e3-133b-44bc-b0ff-918a348cb210" providerId="ADAL" clId="{DBB32BFA-20D2-44C2-9CC7-21C62989AF6A}" dt="2023-05-04T04:38:38.511" v="121" actId="255"/>
          <ac:spMkLst>
            <pc:docMk/>
            <pc:sldMk cId="2965047497" sldId="829"/>
            <ac:spMk id="9" creationId="{9ED1E472-CEC4-4028-AED2-305BB53333E5}"/>
          </ac:spMkLst>
        </pc:spChg>
        <pc:spChg chg="mod">
          <ac:chgData name="Gautham Varma" userId="8fd6b3e3-133b-44bc-b0ff-918a348cb210" providerId="ADAL" clId="{DBB32BFA-20D2-44C2-9CC7-21C62989AF6A}" dt="2023-05-04T04:38:34.989" v="120" actId="255"/>
          <ac:spMkLst>
            <pc:docMk/>
            <pc:sldMk cId="2965047497" sldId="829"/>
            <ac:spMk id="10" creationId="{00F79E31-7AE9-4E6B-A387-2E76286472F3}"/>
          </ac:spMkLst>
        </pc:spChg>
      </pc:sldChg>
      <pc:sldChg chg="delSp modSp mod modNotesTx">
        <pc:chgData name="Gautham Varma" userId="8fd6b3e3-133b-44bc-b0ff-918a348cb210" providerId="ADAL" clId="{DBB32BFA-20D2-44C2-9CC7-21C62989AF6A}" dt="2023-05-04T04:38:20.828" v="118" actId="255"/>
        <pc:sldMkLst>
          <pc:docMk/>
          <pc:sldMk cId="1574397492" sldId="830"/>
        </pc:sldMkLst>
        <pc:spChg chg="del mod">
          <ac:chgData name="Gautham Varma" userId="8fd6b3e3-133b-44bc-b0ff-918a348cb210" providerId="ADAL" clId="{DBB32BFA-20D2-44C2-9CC7-21C62989AF6A}" dt="2023-04-26T05:49:13.622" v="49" actId="478"/>
          <ac:spMkLst>
            <pc:docMk/>
            <pc:sldMk cId="1574397492" sldId="830"/>
            <ac:spMk id="5" creationId="{0ECFFBB9-7088-4B46-8614-1D5915B09C19}"/>
          </ac:spMkLst>
        </pc:spChg>
        <pc:spChg chg="mod">
          <ac:chgData name="Gautham Varma" userId="8fd6b3e3-133b-44bc-b0ff-918a348cb210" providerId="ADAL" clId="{DBB32BFA-20D2-44C2-9CC7-21C62989AF6A}" dt="2023-05-04T04:38:20.828" v="118" actId="255"/>
          <ac:spMkLst>
            <pc:docMk/>
            <pc:sldMk cId="1574397492" sldId="830"/>
            <ac:spMk id="9" creationId="{E28235F7-A1A8-46DF-8EAA-F9B585A74D92}"/>
          </ac:spMkLst>
        </pc:spChg>
        <pc:spChg chg="mod">
          <ac:chgData name="Gautham Varma" userId="8fd6b3e3-133b-44bc-b0ff-918a348cb210" providerId="ADAL" clId="{DBB32BFA-20D2-44C2-9CC7-21C62989AF6A}" dt="2023-04-26T05:49:29.870" v="53" actId="1076"/>
          <ac:spMkLst>
            <pc:docMk/>
            <pc:sldMk cId="1574397492" sldId="830"/>
            <ac:spMk id="12" creationId="{C78EA0E8-7ECE-4ED0-AC6B-C6743F43086D}"/>
          </ac:spMkLst>
        </pc:spChg>
        <pc:picChg chg="mod">
          <ac:chgData name="Gautham Varma" userId="8fd6b3e3-133b-44bc-b0ff-918a348cb210" providerId="ADAL" clId="{DBB32BFA-20D2-44C2-9CC7-21C62989AF6A}" dt="2023-04-26T05:49:27.471" v="52" actId="1076"/>
          <ac:picMkLst>
            <pc:docMk/>
            <pc:sldMk cId="1574397492" sldId="830"/>
            <ac:picMk id="3" creationId="{A4447179-F007-46E7-8521-B0B45BFD41D3}"/>
          </ac:picMkLst>
        </pc:picChg>
      </pc:sldChg>
      <pc:sldChg chg="modSp mod">
        <pc:chgData name="Gautham Varma" userId="8fd6b3e3-133b-44bc-b0ff-918a348cb210" providerId="ADAL" clId="{DBB32BFA-20D2-44C2-9CC7-21C62989AF6A}" dt="2023-05-04T04:37:53.773" v="109" actId="255"/>
        <pc:sldMkLst>
          <pc:docMk/>
          <pc:sldMk cId="3205379228" sldId="831"/>
        </pc:sldMkLst>
        <pc:spChg chg="mod">
          <ac:chgData name="Gautham Varma" userId="8fd6b3e3-133b-44bc-b0ff-918a348cb210" providerId="ADAL" clId="{DBB32BFA-20D2-44C2-9CC7-21C62989AF6A}" dt="2023-04-26T05:51:50.136" v="72" actId="1076"/>
          <ac:spMkLst>
            <pc:docMk/>
            <pc:sldMk cId="3205379228" sldId="831"/>
            <ac:spMk id="5" creationId="{14EDBB95-BC74-4E3E-9D9A-D916C94C68AC}"/>
          </ac:spMkLst>
        </pc:spChg>
        <pc:spChg chg="mod">
          <ac:chgData name="Gautham Varma" userId="8fd6b3e3-133b-44bc-b0ff-918a348cb210" providerId="ADAL" clId="{DBB32BFA-20D2-44C2-9CC7-21C62989AF6A}" dt="2023-05-04T04:37:53.773" v="109" actId="255"/>
          <ac:spMkLst>
            <pc:docMk/>
            <pc:sldMk cId="3205379228" sldId="831"/>
            <ac:spMk id="7" creationId="{66C08269-52BD-4533-A4B0-2C2303DD6058}"/>
          </ac:spMkLst>
        </pc:spChg>
        <pc:spChg chg="mod">
          <ac:chgData name="Gautham Varma" userId="8fd6b3e3-133b-44bc-b0ff-918a348cb210" providerId="ADAL" clId="{DBB32BFA-20D2-44C2-9CC7-21C62989AF6A}" dt="2023-05-04T04:37:43.167" v="106" actId="255"/>
          <ac:spMkLst>
            <pc:docMk/>
            <pc:sldMk cId="3205379228" sldId="831"/>
            <ac:spMk id="9" creationId="{CB6E46BF-5819-4D27-A2B5-577A9AD7A7B1}"/>
          </ac:spMkLst>
        </pc:spChg>
      </pc:sldChg>
      <pc:sldChg chg="modSp mod">
        <pc:chgData name="Gautham Varma" userId="8fd6b3e3-133b-44bc-b0ff-918a348cb210" providerId="ADAL" clId="{DBB32BFA-20D2-44C2-9CC7-21C62989AF6A}" dt="2023-05-04T04:37:32.653" v="104" actId="255"/>
        <pc:sldMkLst>
          <pc:docMk/>
          <pc:sldMk cId="171079029" sldId="832"/>
        </pc:sldMkLst>
        <pc:spChg chg="mod">
          <ac:chgData name="Gautham Varma" userId="8fd6b3e3-133b-44bc-b0ff-918a348cb210" providerId="ADAL" clId="{DBB32BFA-20D2-44C2-9CC7-21C62989AF6A}" dt="2023-04-26T05:53:47.630" v="90" actId="255"/>
          <ac:spMkLst>
            <pc:docMk/>
            <pc:sldMk cId="171079029" sldId="832"/>
            <ac:spMk id="5" creationId="{14EDBB95-BC74-4E3E-9D9A-D916C94C68AC}"/>
          </ac:spMkLst>
        </pc:spChg>
        <pc:spChg chg="mod">
          <ac:chgData name="Gautham Varma" userId="8fd6b3e3-133b-44bc-b0ff-918a348cb210" providerId="ADAL" clId="{DBB32BFA-20D2-44C2-9CC7-21C62989AF6A}" dt="2023-05-04T04:37:28.904" v="103" actId="255"/>
          <ac:spMkLst>
            <pc:docMk/>
            <pc:sldMk cId="171079029" sldId="832"/>
            <ac:spMk id="6" creationId="{A9192176-AB03-493B-9E5C-B3F9CB3A9FE5}"/>
          </ac:spMkLst>
        </pc:spChg>
        <pc:spChg chg="mod">
          <ac:chgData name="Gautham Varma" userId="8fd6b3e3-133b-44bc-b0ff-918a348cb210" providerId="ADAL" clId="{DBB32BFA-20D2-44C2-9CC7-21C62989AF6A}" dt="2023-05-04T04:37:32.653" v="104" actId="255"/>
          <ac:spMkLst>
            <pc:docMk/>
            <pc:sldMk cId="171079029" sldId="832"/>
            <ac:spMk id="10" creationId="{75E64450-02D2-43D5-972A-A98195DFDACF}"/>
          </ac:spMkLst>
        </pc:spChg>
        <pc:picChg chg="mod">
          <ac:chgData name="Gautham Varma" userId="8fd6b3e3-133b-44bc-b0ff-918a348cb210" providerId="ADAL" clId="{DBB32BFA-20D2-44C2-9CC7-21C62989AF6A}" dt="2023-04-26T05:55:18.819" v="97" actId="1076"/>
          <ac:picMkLst>
            <pc:docMk/>
            <pc:sldMk cId="171079029" sldId="832"/>
            <ac:picMk id="9" creationId="{19580491-399E-4322-AB37-ED5B83EA7336}"/>
          </ac:picMkLst>
        </pc:picChg>
        <pc:picChg chg="mod">
          <ac:chgData name="Gautham Varma" userId="8fd6b3e3-133b-44bc-b0ff-918a348cb210" providerId="ADAL" clId="{DBB32BFA-20D2-44C2-9CC7-21C62989AF6A}" dt="2023-04-26T05:55:18.819" v="97" actId="1076"/>
          <ac:picMkLst>
            <pc:docMk/>
            <pc:sldMk cId="171079029" sldId="832"/>
            <ac:picMk id="11" creationId="{7DBF0B56-327D-4F76-B9AB-1F3AE6B58D77}"/>
          </ac:picMkLst>
        </pc:picChg>
      </pc:sldChg>
      <pc:sldChg chg="modSp mod">
        <pc:chgData name="Gautham Varma" userId="8fd6b3e3-133b-44bc-b0ff-918a348cb210" providerId="ADAL" clId="{DBB32BFA-20D2-44C2-9CC7-21C62989AF6A}" dt="2023-05-04T04:37:37.923" v="105" actId="255"/>
        <pc:sldMkLst>
          <pc:docMk/>
          <pc:sldMk cId="3112116599" sldId="833"/>
        </pc:sldMkLst>
        <pc:spChg chg="mod">
          <ac:chgData name="Gautham Varma" userId="8fd6b3e3-133b-44bc-b0ff-918a348cb210" providerId="ADAL" clId="{DBB32BFA-20D2-44C2-9CC7-21C62989AF6A}" dt="2023-04-26T05:53:17.019" v="86" actId="20577"/>
          <ac:spMkLst>
            <pc:docMk/>
            <pc:sldMk cId="3112116599" sldId="833"/>
            <ac:spMk id="5" creationId="{14EDBB95-BC74-4E3E-9D9A-D916C94C68AC}"/>
          </ac:spMkLst>
        </pc:spChg>
        <pc:spChg chg="mod">
          <ac:chgData name="Gautham Varma" userId="8fd6b3e3-133b-44bc-b0ff-918a348cb210" providerId="ADAL" clId="{DBB32BFA-20D2-44C2-9CC7-21C62989AF6A}" dt="2023-05-04T04:37:37.923" v="105" actId="255"/>
          <ac:spMkLst>
            <pc:docMk/>
            <pc:sldMk cId="3112116599" sldId="833"/>
            <ac:spMk id="8" creationId="{647A36F5-2678-4725-B678-9F48964FDF1F}"/>
          </ac:spMkLst>
        </pc:spChg>
      </pc:sldChg>
      <pc:sldChg chg="modSp mod">
        <pc:chgData name="Gautham Varma" userId="8fd6b3e3-133b-44bc-b0ff-918a348cb210" providerId="ADAL" clId="{DBB32BFA-20D2-44C2-9CC7-21C62989AF6A}" dt="2023-04-26T05:44:23.276" v="13" actId="1076"/>
        <pc:sldMkLst>
          <pc:docMk/>
          <pc:sldMk cId="1153346332" sldId="9104"/>
        </pc:sldMkLst>
        <pc:spChg chg="mod">
          <ac:chgData name="Gautham Varma" userId="8fd6b3e3-133b-44bc-b0ff-918a348cb210" providerId="ADAL" clId="{DBB32BFA-20D2-44C2-9CC7-21C62989AF6A}" dt="2023-04-26T05:44:23.276" v="13" actId="1076"/>
          <ac:spMkLst>
            <pc:docMk/>
            <pc:sldMk cId="1153346332" sldId="9104"/>
            <ac:spMk id="2" creationId="{BF09F97B-A23A-3E40-8354-D7480B3544A4}"/>
          </ac:spMkLst>
        </pc:spChg>
        <pc:spChg chg="mod">
          <ac:chgData name="Gautham Varma" userId="8fd6b3e3-133b-44bc-b0ff-918a348cb210" providerId="ADAL" clId="{DBB32BFA-20D2-44C2-9CC7-21C62989AF6A}" dt="2023-04-26T05:44:19.234" v="12" actId="6549"/>
          <ac:spMkLst>
            <pc:docMk/>
            <pc:sldMk cId="1153346332" sldId="9104"/>
            <ac:spMk id="3" creationId="{68A761CF-4A56-034F-BC0E-526DDDC81FDA}"/>
          </ac:spMkLst>
        </pc:spChg>
      </pc:sldChg>
      <pc:sldMasterChg chg="modSp modSldLayout">
        <pc:chgData name="Gautham Varma" userId="8fd6b3e3-133b-44bc-b0ff-918a348cb210" providerId="ADAL" clId="{DBB32BFA-20D2-44C2-9CC7-21C62989AF6A}" dt="2023-04-26T05:46:57.675" v="30"/>
        <pc:sldMasterMkLst>
          <pc:docMk/>
          <pc:sldMasterMk cId="37556322" sldId="2147483738"/>
        </pc:sldMasterMkLst>
        <pc:spChg chg="mod">
          <ac:chgData name="Gautham Varma" userId="8fd6b3e3-133b-44bc-b0ff-918a348cb210" providerId="ADAL" clId="{DBB32BFA-20D2-44C2-9CC7-21C62989AF6A}" dt="2023-04-26T05:46:57.675" v="30"/>
          <ac:spMkLst>
            <pc:docMk/>
            <pc:sldMasterMk cId="37556322" sldId="2147483738"/>
            <ac:spMk id="3" creationId="{7C66E622-A13F-4675-A281-8D8CC6175629}"/>
          </ac:spMkLst>
        </pc:spChg>
        <pc:sldLayoutChg chg="modSp">
          <pc:chgData name="Gautham Varma" userId="8fd6b3e3-133b-44bc-b0ff-918a348cb210" providerId="ADAL" clId="{DBB32BFA-20D2-44C2-9CC7-21C62989AF6A}" dt="2023-04-26T05:46:57.675" v="30"/>
          <pc:sldLayoutMkLst>
            <pc:docMk/>
            <pc:sldMasterMk cId="37556322" sldId="2147483738"/>
            <pc:sldLayoutMk cId="3177906140" sldId="2147483739"/>
          </pc:sldLayoutMkLst>
          <pc:spChg chg="mod">
            <ac:chgData name="Gautham Varma" userId="8fd6b3e3-133b-44bc-b0ff-918a348cb210" providerId="ADAL" clId="{DBB32BFA-20D2-44C2-9CC7-21C62989AF6A}" dt="2023-04-26T05:46:57.675" v="30"/>
            <ac:spMkLst>
              <pc:docMk/>
              <pc:sldMasterMk cId="37556322" sldId="2147483738"/>
              <pc:sldLayoutMk cId="3177906140" sldId="2147483739"/>
              <ac:spMk id="7" creationId="{86191E51-6FFC-4231-97E9-4C436119983B}"/>
            </ac:spMkLst>
          </pc:spChg>
        </pc:sldLayoutChg>
        <pc:sldLayoutChg chg="modSp">
          <pc:chgData name="Gautham Varma" userId="8fd6b3e3-133b-44bc-b0ff-918a348cb210" providerId="ADAL" clId="{DBB32BFA-20D2-44C2-9CC7-21C62989AF6A}" dt="2023-04-26T05:46:57.675" v="30"/>
          <pc:sldLayoutMkLst>
            <pc:docMk/>
            <pc:sldMasterMk cId="37556322" sldId="2147483738"/>
            <pc:sldLayoutMk cId="2991963428" sldId="2147483751"/>
          </pc:sldLayoutMkLst>
          <pc:spChg chg="mod">
            <ac:chgData name="Gautham Varma" userId="8fd6b3e3-133b-44bc-b0ff-918a348cb210" providerId="ADAL" clId="{DBB32BFA-20D2-44C2-9CC7-21C62989AF6A}" dt="2023-04-26T05:46:57.675" v="30"/>
            <ac:spMkLst>
              <pc:docMk/>
              <pc:sldMasterMk cId="37556322" sldId="2147483738"/>
              <pc:sldLayoutMk cId="2991963428" sldId="2147483751"/>
              <ac:spMk id="4" creationId="{E6AEF1B2-1440-4FE5-8C1B-C291F424F993}"/>
            </ac:spMkLst>
          </pc:spChg>
        </pc:sldLayoutChg>
      </pc:sldMasterChg>
      <pc:sldMasterChg chg="modSp modSldLayout">
        <pc:chgData name="Gautham Varma" userId="8fd6b3e3-133b-44bc-b0ff-918a348cb210" providerId="ADAL" clId="{DBB32BFA-20D2-44C2-9CC7-21C62989AF6A}" dt="2023-04-26T05:46:57.675" v="30"/>
        <pc:sldMasterMkLst>
          <pc:docMk/>
          <pc:sldMasterMk cId="2051309735" sldId="2147483753"/>
        </pc:sldMasterMkLst>
        <pc:spChg chg="mod">
          <ac:chgData name="Gautham Varma" userId="8fd6b3e3-133b-44bc-b0ff-918a348cb210" providerId="ADAL" clId="{DBB32BFA-20D2-44C2-9CC7-21C62989AF6A}" dt="2023-04-26T05:46:57.675" v="30"/>
          <ac:spMkLst>
            <pc:docMk/>
            <pc:sldMasterMk cId="2051309735" sldId="2147483753"/>
            <ac:spMk id="3" creationId="{7C66E622-A13F-4675-A281-8D8CC6175629}"/>
          </ac:spMkLst>
        </pc:spChg>
        <pc:sldLayoutChg chg="modSp">
          <pc:chgData name="Gautham Varma" userId="8fd6b3e3-133b-44bc-b0ff-918a348cb210" providerId="ADAL" clId="{DBB32BFA-20D2-44C2-9CC7-21C62989AF6A}" dt="2023-04-26T05:46:57.675" v="30"/>
          <pc:sldLayoutMkLst>
            <pc:docMk/>
            <pc:sldMasterMk cId="2051309735" sldId="2147483753"/>
            <pc:sldLayoutMk cId="2207178873" sldId="2147483754"/>
          </pc:sldLayoutMkLst>
          <pc:spChg chg="mod">
            <ac:chgData name="Gautham Varma" userId="8fd6b3e3-133b-44bc-b0ff-918a348cb210" providerId="ADAL" clId="{DBB32BFA-20D2-44C2-9CC7-21C62989AF6A}" dt="2023-04-26T05:46:57.675" v="30"/>
            <ac:spMkLst>
              <pc:docMk/>
              <pc:sldMasterMk cId="2051309735" sldId="2147483753"/>
              <pc:sldLayoutMk cId="2207178873" sldId="2147483754"/>
              <ac:spMk id="7" creationId="{86191E51-6FFC-4231-97E9-4C436119983B}"/>
            </ac:spMkLst>
          </pc:spChg>
        </pc:sldLayoutChg>
        <pc:sldLayoutChg chg="modSp">
          <pc:chgData name="Gautham Varma" userId="8fd6b3e3-133b-44bc-b0ff-918a348cb210" providerId="ADAL" clId="{DBB32BFA-20D2-44C2-9CC7-21C62989AF6A}" dt="2023-04-26T05:46:57.675" v="30"/>
          <pc:sldLayoutMkLst>
            <pc:docMk/>
            <pc:sldMasterMk cId="2051309735" sldId="2147483753"/>
            <pc:sldLayoutMk cId="2320484825" sldId="2147483766"/>
          </pc:sldLayoutMkLst>
          <pc:spChg chg="mod">
            <ac:chgData name="Gautham Varma" userId="8fd6b3e3-133b-44bc-b0ff-918a348cb210" providerId="ADAL" clId="{DBB32BFA-20D2-44C2-9CC7-21C62989AF6A}" dt="2023-04-26T05:46:57.675" v="30"/>
            <ac:spMkLst>
              <pc:docMk/>
              <pc:sldMasterMk cId="2051309735" sldId="2147483753"/>
              <pc:sldLayoutMk cId="2320484825" sldId="2147483766"/>
              <ac:spMk id="4" creationId="{E6AEF1B2-1440-4FE5-8C1B-C291F424F993}"/>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5/15/2023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 the previous lesson, we understood the difference between rotational and irrotational flows. We also learnt about vortex motion and the importance of vorticity. Naturally, the next question that comes to mind is - How can we visualize the flow?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How do we visualize a vortex ?</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Can we experience what happens to flow around an aircraft wing when it is at the cruising altitude?</a:t>
            </a:r>
            <a:r>
              <a:rPr lang="en-US" sz="1800" dirty="0">
                <a:effectLst/>
                <a:latin typeface="Calibri" panose="020F0502020204030204" pitchFamily="34" charset="0"/>
                <a:ea typeface="Calibri" panose="020F0502020204030204" pitchFamily="34" charset="0"/>
                <a:cs typeface="Times New Roman" panose="02020603050405020304" pitchFamily="18" charset="0"/>
              </a:rPr>
              <a:t> In this lesson, we are going to discuss some flow visualization techniques used in the engineering design cycle to develop products.</a:t>
            </a:r>
          </a:p>
          <a:p>
            <a:pPr>
              <a:lnSpc>
                <a:spcPct val="107000"/>
              </a:lnSpc>
              <a:spcAft>
                <a:spcPts val="800"/>
              </a:spcAft>
            </a:pP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 most scenarios, flow visualization provides a qualitative visual understanding of what the flow looks like. In some cases, like in the case of modern computational flow visualizations, the resultant information is useful to quantify these flows for various engineering applications. In this lesson, we will limit ourselves to the qualitative aspects of flow visualization. Broadly speaking, visualization techniques can be classified as experimental and computational. </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a:p>
        </p:txBody>
      </p:sp>
    </p:spTree>
    <p:extLst>
      <p:ext uri="{BB962C8B-B14F-4D97-AF65-F5344CB8AC3E}">
        <p14:creationId xmlns:p14="http://schemas.microsoft.com/office/powerpoint/2010/main" val="969321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F61EA0F-A667-4B49-8422-0062BC55E249}" type="slidenum">
              <a:rPr lang="en-US" smtClean="0"/>
              <a:t>10</a:t>
            </a:fld>
            <a:endParaRPr lang="en-US"/>
          </a:p>
        </p:txBody>
      </p:sp>
    </p:spTree>
    <p:extLst>
      <p:ext uri="{BB962C8B-B14F-4D97-AF65-F5344CB8AC3E}">
        <p14:creationId xmlns:p14="http://schemas.microsoft.com/office/powerpoint/2010/main" val="2759900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Most visualizations analyze the flow behavior through surface flow patterns.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Experiments conducted in wind-tunnel facilities use the concept of streamlines to understand the aerodynamic shape of an aircraft or an automobile. </a:t>
            </a:r>
            <a:r>
              <a:rPr lang="en-US" sz="1800" dirty="0">
                <a:effectLst/>
                <a:latin typeface="Calibri" panose="020F0502020204030204" pitchFamily="34" charset="0"/>
                <a:ea typeface="Calibri" panose="020F0502020204030204" pitchFamily="34" charset="0"/>
                <a:cs typeface="Times New Roman" panose="02020603050405020304" pitchFamily="18" charset="0"/>
              </a:rPr>
              <a:t>Wind-tunnels mimic the motion of these means of transportation.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Generally, a scaled model of an automobile or an aircraft is used in these wind-tunnel tests.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Sometimes, the object of interest is only a small portion - such as an aircraft wing or an automobile spoiler.</a:t>
            </a:r>
            <a:r>
              <a:rPr lang="en-US" sz="1800" dirty="0">
                <a:effectLst/>
                <a:latin typeface="Calibri" panose="020F0502020204030204" pitchFamily="34" charset="0"/>
                <a:ea typeface="Calibri" panose="020F0502020204030204" pitchFamily="34" charset="0"/>
                <a:cs typeface="Times New Roman" panose="02020603050405020304" pitchFamily="18" charset="0"/>
              </a:rPr>
              <a:t> The scaled model is fastened in a wind-tunnel facility and is maintained stationary.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High-speed air is blown on these models using a large rotating fan.</a:t>
            </a:r>
            <a:r>
              <a:rPr lang="en-US" sz="1800" dirty="0">
                <a:effectLst/>
                <a:latin typeface="Calibri" panose="020F0502020204030204" pitchFamily="34" charset="0"/>
                <a:ea typeface="Calibri" panose="020F0502020204030204" pitchFamily="34" charset="0"/>
                <a:cs typeface="Times New Roman" panose="02020603050405020304" pitchFamily="18" charset="0"/>
              </a:rPr>
              <a:t> The air moving around this stationary object gives us an understanding on what would happen if the object were moving at a certain speed. </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sz="1800" dirty="0">
              <a:effectLst/>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White smoke jets are released at specific locations to create streamlines around these scaled models. These smoke jets are released from either one or a rake of multiple smoke generators in the wind-tunnel. The generated smoke blows around the body being tested. [7]</a:t>
            </a:r>
            <a:r>
              <a:rPr lang="en-US" sz="1800" dirty="0">
                <a:effectLst/>
                <a:latin typeface="Calibri" panose="020F0502020204030204" pitchFamily="34" charset="0"/>
                <a:ea typeface="Calibri" panose="020F0502020204030204" pitchFamily="34" charset="0"/>
                <a:cs typeface="Times New Roman" panose="02020603050405020304" pitchFamily="18" charset="0"/>
              </a:rPr>
              <a:t> The interaction of these smoke lines with the body of the aircraft or automobile helps the engineer understand the impact of its shape.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These smoke lines provide a macroscopic understanding of the overall flow around the body.  A general sense of where the air is flowing and where the vortices are being generated can obtained from these smoke lines [8].</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cs typeface="Calibri" panose="020F0502020204030204"/>
            </a:endParaRPr>
          </a:p>
        </p:txBody>
      </p:sp>
      <p:sp>
        <p:nvSpPr>
          <p:cNvPr id="4" name="Date Placeholder 3"/>
          <p:cNvSpPr>
            <a:spLocks noGrp="1"/>
          </p:cNvSpPr>
          <p:nvPr>
            <p:ph type="dt" idx="1"/>
          </p:nvPr>
        </p:nvSpPr>
        <p:spPr/>
        <p:txBody>
          <a:bodyPr/>
          <a:lstStyle/>
          <a:p>
            <a:pPr>
              <a:defRPr/>
            </a:pPr>
            <a:endParaRPr lang="en-US"/>
          </a:p>
        </p:txBody>
      </p:sp>
      <p:sp>
        <p:nvSpPr>
          <p:cNvPr id="5" name="Slide Number Placeholder 4"/>
          <p:cNvSpPr>
            <a:spLocks noGrp="1"/>
          </p:cNvSpPr>
          <p:nvPr>
            <p:ph type="sldNum" sz="quarter" idx="5"/>
          </p:nvPr>
        </p:nvSpPr>
        <p:spPr/>
        <p:txBody>
          <a:bodyPr/>
          <a:lstStyle/>
          <a:p>
            <a:pPr>
              <a:defRPr/>
            </a:pPr>
            <a:fld id="{043A5997-867D-4622-AC2C-06C96FF79548}" type="slidenum">
              <a:rPr lang="en-US" smtClean="0"/>
              <a:pPr>
                <a:defRPr/>
              </a:pPr>
              <a:t>2</a:t>
            </a:fld>
            <a:endParaRPr lang="en-US"/>
          </a:p>
        </p:txBody>
      </p:sp>
    </p:spTree>
    <p:extLst>
      <p:ext uri="{BB962C8B-B14F-4D97-AF65-F5344CB8AC3E}">
        <p14:creationId xmlns:p14="http://schemas.microsoft.com/office/powerpoint/2010/main" val="2675449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Tufts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In addition to white smoke, fluid engineers make use of flow tufts to understand and visualize the flow close to the body. Tufts are small strips of yarn or strings about 15 cm long. One end of the tuft is securely glued to the surface of the model to be tested before it is placed inside the wind-tunnel. As air blows over these flow tufts, the loose end of these tufts is free to move with the flow. Because the length and weight of these tufts are carefully selected, they provide a good understanding of the flow very close to the body without actually altering the flow.  These are particularly crucial in obtaining qualitative information on crossflow, reversed flow, and flow-separation close to the solid body of the aircraft. These flow behaviors influence the overall resistance offered by the body to the flow. In addition to wind-tunnel testing, tufts are also used to understand flow patterns during actual in-flight tests. This is done by recording a video of these tufts during the flight and subsequently analyzing the obtained flow patterns.</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a:p>
        </p:txBody>
      </p:sp>
    </p:spTree>
    <p:extLst>
      <p:ext uri="{BB962C8B-B14F-4D97-AF65-F5344CB8AC3E}">
        <p14:creationId xmlns:p14="http://schemas.microsoft.com/office/powerpoint/2010/main" val="29721001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Another popular flow visualization technique employed in high-speed wind tunnels is to observe oil-flow steaks over surfaces. The surface of the test object such as wing of an aircraft are coated with viscous oil. The oil is transported by the flowing high-speed air, leaving oil streaks on the surface of the test object. These oil streaks are good indicators of flow separation over the body. After a considerable amount of testing, the wind-tunnel is stopped and photographs of the oil streak patterns on the surface are taken. The initial thickness of the oil film is an important factor to obtain meaningful results from this flow visualization technique.</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Date Placeholder 3"/>
          <p:cNvSpPr>
            <a:spLocks noGrp="1"/>
          </p:cNvSpPr>
          <p:nvPr>
            <p:ph type="dt" idx="1"/>
          </p:nvPr>
        </p:nvSpPr>
        <p:spPr/>
        <p:txBody>
          <a:bodyPr/>
          <a:lstStyle/>
          <a:p>
            <a:pPr>
              <a:defRPr/>
            </a:pPr>
            <a:endParaRPr lang="en-US"/>
          </a:p>
        </p:txBody>
      </p:sp>
      <p:sp>
        <p:nvSpPr>
          <p:cNvPr id="5" name="Slide Number Placeholder 4"/>
          <p:cNvSpPr>
            <a:spLocks noGrp="1"/>
          </p:cNvSpPr>
          <p:nvPr>
            <p:ph type="sldNum" sz="quarter" idx="5"/>
          </p:nvPr>
        </p:nvSpPr>
        <p:spPr/>
        <p:txBody>
          <a:bodyPr/>
          <a:lstStyle/>
          <a:p>
            <a:pPr>
              <a:defRPr/>
            </a:pPr>
            <a:fld id="{043A5997-867D-4622-AC2C-06C96FF79548}" type="slidenum">
              <a:rPr lang="en-US" smtClean="0"/>
              <a:pPr>
                <a:defRPr/>
              </a:pPr>
              <a:t>4</a:t>
            </a:fld>
            <a:endParaRPr lang="en-US"/>
          </a:p>
        </p:txBody>
      </p:sp>
    </p:spTree>
    <p:extLst>
      <p:ext uri="{BB962C8B-B14F-4D97-AF65-F5344CB8AC3E}">
        <p14:creationId xmlns:p14="http://schemas.microsoft.com/office/powerpoint/2010/main" val="2602563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Wind-tunnels are a great way of visualizing external air flow over bodies. In a similar manner, water tunnels are used to visualize and test hydrodynamic behavior of submerged bodies under water. For these submerged bodies, it is important to understand the lift or drag forces acting on them. In these water tunnels, the model to be tested in kept stationary in flowing water and the flow over these submerged bodies is visualized by injecting colored dyes into the flow. Similar to the white smoke lines in a wind-tunnel, the lines obtained by injecting these colored dyes provide information about the macroscopic flow around the submerged body. In addition, it also provides information related to the whereabouts of vortices. Certain water tunnels have the ability to increase or reduce the internal static pressure to perform cavitation studies. These studies are extremely important for designing propeller blades of a submarine or a ship.</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Date Placeholder 3"/>
          <p:cNvSpPr>
            <a:spLocks noGrp="1"/>
          </p:cNvSpPr>
          <p:nvPr>
            <p:ph type="dt" idx="1"/>
          </p:nvPr>
        </p:nvSpPr>
        <p:spPr/>
        <p:txBody>
          <a:bodyPr/>
          <a:lstStyle/>
          <a:p>
            <a:pPr>
              <a:defRPr/>
            </a:pPr>
            <a:endParaRPr lang="en-US"/>
          </a:p>
        </p:txBody>
      </p:sp>
      <p:sp>
        <p:nvSpPr>
          <p:cNvPr id="5" name="Slide Number Placeholder 4"/>
          <p:cNvSpPr>
            <a:spLocks noGrp="1"/>
          </p:cNvSpPr>
          <p:nvPr>
            <p:ph type="sldNum" sz="quarter" idx="5"/>
          </p:nvPr>
        </p:nvSpPr>
        <p:spPr/>
        <p:txBody>
          <a:bodyPr/>
          <a:lstStyle/>
          <a:p>
            <a:pPr>
              <a:defRPr/>
            </a:pPr>
            <a:fld id="{043A5997-867D-4622-AC2C-06C96FF79548}" type="slidenum">
              <a:rPr lang="en-US" smtClean="0"/>
              <a:pPr>
                <a:defRPr/>
              </a:pPr>
              <a:t>5</a:t>
            </a:fld>
            <a:endParaRPr lang="en-US"/>
          </a:p>
        </p:txBody>
      </p:sp>
    </p:spTree>
    <p:extLst>
      <p:ext uri="{BB962C8B-B14F-4D97-AF65-F5344CB8AC3E}">
        <p14:creationId xmlns:p14="http://schemas.microsoft.com/office/powerpoint/2010/main" val="4231733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Schlieren photography is an optical visualization technique which distinguishes fluids with varying densities. It uses the principle that light rays bend differently when passing from a denser medium to a rarer one or vice versa. It uses a bright source of light, a knife-edge - for focusing the light better, and two concave mirrors on either side of the flow being visualized. It was primarily developed for studying high-speed supersonic flows. Shock waves are common in supersonic flows and this visualization technique was developed to capture these shock waves. A shock wave is a thin narrow region with high gradients of pressure, density, and temperature. The rays of light passing through this shock waves are bent and are stopped by the knife edge and do not reach the recording device. They are therefore captured as dark lines on the image. Schlieren photography can also be used visualize the flow around a hot body.</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01C38D-F26D-4167-83EF-8774BC62D548}" type="slidenum">
              <a:rPr lang="en-US" smtClean="0"/>
              <a:t>6</a:t>
            </a:fld>
            <a:endParaRPr lang="en-US"/>
          </a:p>
        </p:txBody>
      </p:sp>
    </p:spTree>
    <p:extLst>
      <p:ext uri="{BB962C8B-B14F-4D97-AF65-F5344CB8AC3E}">
        <p14:creationId xmlns:p14="http://schemas.microsoft.com/office/powerpoint/2010/main" val="6662816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All these experimental visualization techniques require careful calibration and instrumentation. In fact, most of these experimental set-ups are expensive and can only be operated by trained staff. Moreover, not all aspects of flow physics are brought out through these experimental techniques. Therefore, in this modern age, computer models are capable of providing insights into flow physics that cannot be captured experimentally. For fluids, these models are generally referred to as computational fluid dynamics, (CFD, in short). </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a:p>
        </p:txBody>
      </p:sp>
    </p:spTree>
    <p:extLst>
      <p:ext uri="{BB962C8B-B14F-4D97-AF65-F5344CB8AC3E}">
        <p14:creationId xmlns:p14="http://schemas.microsoft.com/office/powerpoint/2010/main" val="3609784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results obtained from these models are capable of analyzing flow data and finally display the flow as surface plots such as contours, vector plots, streamlines,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pathlines</a:t>
            </a:r>
            <a:r>
              <a:rPr lang="en-US" sz="1200" dirty="0">
                <a:effectLst/>
                <a:latin typeface="Calibri" panose="020F0502020204030204" pitchFamily="34" charset="0"/>
                <a:ea typeface="Calibri" panose="020F0502020204030204" pitchFamily="34" charset="0"/>
                <a:cs typeface="Times New Roman" panose="02020603050405020304" pitchFamily="18" charset="0"/>
              </a:rPr>
              <a:t>, and particle tracks plot. With the invention of virtual reality, users can now get an immersive experience of the flow field. We are now able to travel along a streamline or visualize the vortex in the flow-field from its center. The beauty of computational visualization lies in the fact that the engineer can now understand aspects of the flow which might not be possible with experimental techniques.</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01C38D-F26D-4167-83EF-8774BC62D548}" type="slidenum">
              <a:rPr lang="en-US" smtClean="0"/>
              <a:t>8</a:t>
            </a:fld>
            <a:endParaRPr lang="en-US"/>
          </a:p>
        </p:txBody>
      </p:sp>
    </p:spTree>
    <p:extLst>
      <p:ext uri="{BB962C8B-B14F-4D97-AF65-F5344CB8AC3E}">
        <p14:creationId xmlns:p14="http://schemas.microsoft.com/office/powerpoint/2010/main" val="540243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In fluid dynamics, it is important to use both these sets of flow visualizations. In fact, in most industries, experiments and computations go hand in hand during the product design cycle.</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01C38D-F26D-4167-83EF-8774BC62D548}" type="slidenum">
              <a:rPr lang="en-US" smtClean="0"/>
              <a:t>9</a:t>
            </a:fld>
            <a:endParaRPr lang="en-US"/>
          </a:p>
        </p:txBody>
      </p:sp>
    </p:spTree>
    <p:extLst>
      <p:ext uri="{BB962C8B-B14F-4D97-AF65-F5344CB8AC3E}">
        <p14:creationId xmlns:p14="http://schemas.microsoft.com/office/powerpoint/2010/main" val="38767352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4777E959-C9AD-4F36-95B6-A1D7382902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292240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resenter Divider">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816828D9-C361-48CA-8369-9240CE2D67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158079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userDrawn="1">
          <p15:clr>
            <a:srgbClr val="FBAE40"/>
          </p15:clr>
        </p15:guide>
        <p15:guide id="2" orient="horz" pos="260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853558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Presenter Divider">
    <p:spTree>
      <p:nvGrpSpPr>
        <p:cNvPr id="1" name=""/>
        <p:cNvGrpSpPr/>
        <p:nvPr/>
      </p:nvGrpSpPr>
      <p:grpSpPr>
        <a:xfrm>
          <a:off x="0" y="0"/>
          <a:ext cx="0" cy="0"/>
          <a:chOff x="0" y="0"/>
          <a:chExt cx="0" cy="0"/>
        </a:xfrm>
      </p:grpSpPr>
      <p:pic>
        <p:nvPicPr>
          <p:cNvPr id="3" name="Picture 2" descr="A close up of a person&#10;&#10;Description automatically generated">
            <a:extLst>
              <a:ext uri="{FF2B5EF4-FFF2-40B4-BE49-F238E27FC236}">
                <a16:creationId xmlns:a16="http://schemas.microsoft.com/office/drawing/2014/main" id="{6F1426FC-4840-4FE4-AD63-9CFE41B2B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Text Placeholder 9">
            <a:extLst>
              <a:ext uri="{FF2B5EF4-FFF2-40B4-BE49-F238E27FC236}">
                <a16:creationId xmlns:a16="http://schemas.microsoft.com/office/drawing/2014/main" id="{FFE471EC-4756-5A46-8A91-EE7656DE169F}"/>
              </a:ext>
            </a:extLst>
          </p:cNvPr>
          <p:cNvSpPr>
            <a:spLocks noGrp="1"/>
          </p:cNvSpPr>
          <p:nvPr>
            <p:ph type="body" sz="quarter" idx="10"/>
          </p:nvPr>
        </p:nvSpPr>
        <p:spPr>
          <a:xfrm>
            <a:off x="594995" y="976133"/>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20" name="Text Placeholder 9">
            <a:extLst>
              <a:ext uri="{FF2B5EF4-FFF2-40B4-BE49-F238E27FC236}">
                <a16:creationId xmlns:a16="http://schemas.microsoft.com/office/drawing/2014/main" id="{BB87891C-26C4-D547-ADE0-47DD9B781B07}"/>
              </a:ext>
            </a:extLst>
          </p:cNvPr>
          <p:cNvSpPr>
            <a:spLocks noGrp="1"/>
          </p:cNvSpPr>
          <p:nvPr>
            <p:ph type="body" sz="quarter" idx="12"/>
          </p:nvPr>
        </p:nvSpPr>
        <p:spPr>
          <a:xfrm>
            <a:off x="594995" y="2611165"/>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28580299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8437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5A2570-7517-4576-B836-E4E6D3E743B9}"/>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t="-3"/>
          <a:stretch/>
        </p:blipFill>
        <p:spPr>
          <a:xfrm>
            <a:off x="269032" y="4801397"/>
            <a:ext cx="11653936" cy="1786228"/>
          </a:xfrm>
          <a:prstGeom prst="rect">
            <a:avLst/>
          </a:prstGeom>
        </p:spPr>
      </p:pic>
      <p:sp>
        <p:nvSpPr>
          <p:cNvPr id="3" name="Content Placeholder 2">
            <a:extLst>
              <a:ext uri="{FF2B5EF4-FFF2-40B4-BE49-F238E27FC236}">
                <a16:creationId xmlns:a16="http://schemas.microsoft.com/office/drawing/2014/main" id="{6859B673-4507-4B72-871E-0018907875DD}"/>
              </a:ext>
            </a:extLst>
          </p:cNvPr>
          <p:cNvSpPr>
            <a:spLocks noGrp="1"/>
          </p:cNvSpPr>
          <p:nvPr>
            <p:ph idx="1"/>
          </p:nvPr>
        </p:nvSpPr>
        <p:spPr>
          <a:xfrm>
            <a:off x="604433" y="1604211"/>
            <a:ext cx="10983131" cy="4572752"/>
          </a:xfrm>
        </p:spPr>
        <p:txBody>
          <a:bodyPr/>
          <a:lstStyle>
            <a:lvl1pPr marL="304792" indent="-304792">
              <a:spcAft>
                <a:spcPts val="1200"/>
              </a:spcAft>
              <a:buClr>
                <a:srgbClr val="1995AD"/>
              </a:buClr>
              <a:buSzPct val="100000"/>
              <a:buFont typeface="Wingdings" panose="05000000000000000000" pitchFamily="2" charset="2"/>
              <a:buChar char="v"/>
              <a:defRPr sz="2133"/>
            </a:lvl1pPr>
            <a:lvl2pPr marL="609585" indent="-304792">
              <a:spcBef>
                <a:spcPts val="600"/>
              </a:spcBef>
              <a:spcAft>
                <a:spcPts val="1200"/>
              </a:spcAft>
              <a:buClr>
                <a:srgbClr val="1995AD"/>
              </a:buClr>
              <a:buFont typeface="Wingdings" panose="05000000000000000000" pitchFamily="2" charset="2"/>
              <a:buChar char="§"/>
              <a:defRPr sz="2133"/>
            </a:lvl2pPr>
            <a:lvl3pPr marL="1142971" indent="-228594">
              <a:buFont typeface="Segoe UI" panose="020B0502040204020203" pitchFamily="34" charset="0"/>
              <a:buChar char=" "/>
              <a:defRPr/>
            </a:lvl3pPr>
            <a:lvl4pPr marL="1600160" indent="-228594">
              <a:buFont typeface="Segoe UI" panose="020B0502040204020203" pitchFamily="34" charset="0"/>
              <a:buChar char=" "/>
              <a:defRPr/>
            </a:lvl4pPr>
            <a:lvl5pPr marL="2057349" indent="-228594">
              <a:buFont typeface="Segoe UI" panose="020B0502040204020203" pitchFamily="34" charset="0"/>
              <a:buChar char=" "/>
              <a:defRPr/>
            </a:lvl5pPr>
          </a:lstStyle>
          <a:p>
            <a:pPr lvl="0"/>
            <a:r>
              <a:rPr lang="en-US"/>
              <a:t>Edit Master text styles</a:t>
            </a:r>
          </a:p>
          <a:p>
            <a:pPr lvl="1"/>
            <a:r>
              <a:rPr lang="en-US"/>
              <a:t>Second level</a:t>
            </a:r>
          </a:p>
        </p:txBody>
      </p:sp>
      <p:sp>
        <p:nvSpPr>
          <p:cNvPr id="9" name="Title 8">
            <a:extLst>
              <a:ext uri="{FF2B5EF4-FFF2-40B4-BE49-F238E27FC236}">
                <a16:creationId xmlns:a16="http://schemas.microsoft.com/office/drawing/2014/main" id="{FB8AB91F-D739-4DD5-859B-B16B125BECF6}"/>
              </a:ext>
            </a:extLst>
          </p:cNvPr>
          <p:cNvSpPr>
            <a:spLocks noGrp="1"/>
          </p:cNvSpPr>
          <p:nvPr>
            <p:ph type="title"/>
          </p:nvPr>
        </p:nvSpPr>
        <p:spPr>
          <a:xfrm>
            <a:off x="604435" y="448629"/>
            <a:ext cx="10983132" cy="747763"/>
          </a:xfrm>
        </p:spPr>
        <p:txBody>
          <a:bodyPr/>
          <a:lstStyle/>
          <a:p>
            <a:r>
              <a:rPr lang="en-US"/>
              <a:t>Click to edit Master title style</a:t>
            </a:r>
          </a:p>
        </p:txBody>
      </p:sp>
      <p:pic>
        <p:nvPicPr>
          <p:cNvPr id="5" name="Picture 4">
            <a:extLst>
              <a:ext uri="{FF2B5EF4-FFF2-40B4-BE49-F238E27FC236}">
                <a16:creationId xmlns:a16="http://schemas.microsoft.com/office/drawing/2014/main" id="{443D8FB4-2E2A-4E6B-9553-178A2A615D1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
          <a:stretch/>
        </p:blipFill>
        <p:spPr>
          <a:xfrm>
            <a:off x="269032" y="4801396"/>
            <a:ext cx="11653936" cy="1786228"/>
          </a:xfrm>
          <a:prstGeom prst="rect">
            <a:avLst/>
          </a:prstGeom>
        </p:spPr>
      </p:pic>
    </p:spTree>
    <p:extLst>
      <p:ext uri="{BB962C8B-B14F-4D97-AF65-F5344CB8AC3E}">
        <p14:creationId xmlns:p14="http://schemas.microsoft.com/office/powerpoint/2010/main" val="19906491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Section Header">
    <p:spTree>
      <p:nvGrpSpPr>
        <p:cNvPr id="1" name=""/>
        <p:cNvGrpSpPr/>
        <p:nvPr/>
      </p:nvGrpSpPr>
      <p:grpSpPr>
        <a:xfrm>
          <a:off x="0" y="0"/>
          <a:ext cx="0" cy="0"/>
          <a:chOff x="0" y="0"/>
          <a:chExt cx="0" cy="0"/>
        </a:xfrm>
      </p:grpSpPr>
      <p:sp>
        <p:nvSpPr>
          <p:cNvPr id="9" name="Rectangle 8"/>
          <p:cNvSpPr/>
          <p:nvPr/>
        </p:nvSpPr>
        <p:spPr>
          <a:xfrm>
            <a:off x="254953" y="262785"/>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p:cNvSpPr/>
          <p:nvPr/>
        </p:nvSpPr>
        <p:spPr bwMode="blackWhite">
          <a:xfrm>
            <a:off x="254951" y="262785"/>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521208" y="1536192"/>
            <a:ext cx="6876288" cy="640080"/>
          </a:xfrm>
        </p:spPr>
        <p:txBody>
          <a:bodyPr>
            <a:normAutofit/>
          </a:bodyPr>
          <a:lstStyle>
            <a:lvl1pPr>
              <a:defRPr sz="3600">
                <a:solidFill>
                  <a:schemeClr val="bg1"/>
                </a:solidFill>
              </a:defRPr>
            </a:lvl1pPr>
          </a:lstStyle>
          <a:p>
            <a:r>
              <a:rPr lang="en-US"/>
              <a:t>Click to edit Master title style</a:t>
            </a:r>
          </a:p>
        </p:txBody>
      </p:sp>
      <p:sp>
        <p:nvSpPr>
          <p:cNvPr id="7" name="Content Placeholder 6"/>
          <p:cNvSpPr>
            <a:spLocks noGrp="1"/>
          </p:cNvSpPr>
          <p:nvPr>
            <p:ph sz="quarter" idx="13"/>
          </p:nvPr>
        </p:nvSpPr>
        <p:spPr>
          <a:xfrm>
            <a:off x="539496" y="2560320"/>
            <a:ext cx="9445752" cy="3977640"/>
          </a:xfrm>
        </p:spPr>
        <p:txBody>
          <a:bodyPr vert="horz" lIns="91440" tIns="45720" rIns="91440" bIns="45720" rtlCol="0">
            <a:normAutofit/>
          </a:bodyPr>
          <a:lstStyle>
            <a:lvl1pPr>
              <a:defRPr lang="en-US" sz="2400" smtClean="0">
                <a:solidFill>
                  <a:schemeClr val="tx1">
                    <a:lumMod val="75000"/>
                    <a:lumOff val="25000"/>
                  </a:schemeClr>
                </a:solidFill>
                <a:latin typeface="+mj-lt"/>
              </a:defRPr>
            </a:lvl1pPr>
            <a:lvl2pPr>
              <a:defRPr lang="en-US" sz="1200" dirty="0" smtClean="0">
                <a:solidFill>
                  <a:schemeClr val="tx1">
                    <a:lumMod val="75000"/>
                    <a:lumOff val="25000"/>
                  </a:schemeClr>
                </a:solidFill>
              </a:defRPr>
            </a:lvl2pPr>
            <a:lvl3pPr>
              <a:defRPr lang="en-US" sz="1200" dirty="0" smtClean="0">
                <a:solidFill>
                  <a:schemeClr val="tx1">
                    <a:lumMod val="75000"/>
                    <a:lumOff val="25000"/>
                  </a:schemeClr>
                </a:solidFill>
              </a:defRPr>
            </a:lvl3pPr>
            <a:lvl4pPr>
              <a:defRPr lang="en-US" sz="1200" dirty="0" smtClean="0">
                <a:solidFill>
                  <a:schemeClr val="tx1">
                    <a:lumMod val="75000"/>
                    <a:lumOff val="25000"/>
                  </a:schemeClr>
                </a:solidFill>
              </a:defRPr>
            </a:lvl4pPr>
            <a:lvl5pPr>
              <a:defRPr lang="en-US" sz="1200" dirty="0">
                <a:solidFill>
                  <a:schemeClr val="tx1">
                    <a:lumMod val="75000"/>
                    <a:lumOff val="25000"/>
                  </a:schemeClr>
                </a:solidFill>
              </a:defRPr>
            </a:lvl5pPr>
          </a:lstStyle>
          <a:p>
            <a:pPr marL="0" lvl="0" indent="0">
              <a:lnSpc>
                <a:spcPct val="150000"/>
              </a:lnSpc>
              <a:spcBef>
                <a:spcPts val="1000"/>
              </a:spcBef>
              <a:spcAft>
                <a:spcPts val="1200"/>
              </a:spcAft>
              <a:buNone/>
            </a:pPr>
            <a:r>
              <a:rPr lang="en-US"/>
              <a:t>Edit Master text styles</a:t>
            </a:r>
          </a:p>
          <a:p>
            <a:pPr marL="0" lvl="1" indent="0">
              <a:lnSpc>
                <a:spcPct val="150000"/>
              </a:lnSpc>
              <a:spcBef>
                <a:spcPts val="1000"/>
              </a:spcBef>
              <a:spcAft>
                <a:spcPts val="1200"/>
              </a:spcAft>
              <a:buNone/>
            </a:pPr>
            <a:r>
              <a:rPr lang="en-US"/>
              <a:t>Second level</a:t>
            </a:r>
          </a:p>
          <a:p>
            <a:pPr marL="0" lvl="2" indent="0">
              <a:lnSpc>
                <a:spcPct val="150000"/>
              </a:lnSpc>
              <a:spcBef>
                <a:spcPts val="1000"/>
              </a:spcBef>
              <a:spcAft>
                <a:spcPts val="1200"/>
              </a:spcAft>
              <a:buNone/>
            </a:pPr>
            <a:r>
              <a:rPr lang="en-US"/>
              <a:t>Third level</a:t>
            </a:r>
          </a:p>
          <a:p>
            <a:pPr marL="0" lvl="3" indent="0">
              <a:lnSpc>
                <a:spcPct val="150000"/>
              </a:lnSpc>
              <a:spcBef>
                <a:spcPts val="1000"/>
              </a:spcBef>
              <a:spcAft>
                <a:spcPts val="1200"/>
              </a:spcAft>
              <a:buNone/>
            </a:pPr>
            <a:r>
              <a:rPr lang="en-US"/>
              <a:t>Fourth level</a:t>
            </a:r>
          </a:p>
          <a:p>
            <a:pPr marL="0" lvl="4" indent="0">
              <a:lnSpc>
                <a:spcPct val="150000"/>
              </a:lnSpc>
              <a:spcBef>
                <a:spcPts val="1000"/>
              </a:spcBef>
              <a:spcAft>
                <a:spcPts val="1200"/>
              </a:spcAft>
              <a:buNone/>
            </a:pPr>
            <a:r>
              <a:rPr lang="en-US"/>
              <a:t>Fifth level</a:t>
            </a:r>
          </a:p>
        </p:txBody>
      </p:sp>
      <p:sp>
        <p:nvSpPr>
          <p:cNvPr id="6" name="Rectangle 5">
            <a:extLst>
              <a:ext uri="{FF2B5EF4-FFF2-40B4-BE49-F238E27FC236}">
                <a16:creationId xmlns:a16="http://schemas.microsoft.com/office/drawing/2014/main" id="{E558EA75-246F-4E39-969A-95B5563E1E90}"/>
              </a:ext>
            </a:extLst>
          </p:cNvPr>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93415260-A0B4-4077-B65D-8D9BFB9AAD07}"/>
              </a:ext>
            </a:extLst>
          </p:cNvPr>
          <p:cNvSpPr/>
          <p:nvPr userDrawn="1"/>
        </p:nvSpPr>
        <p:spPr bwMode="blackWhite">
          <a:xfrm>
            <a:off x="254950" y="262784"/>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8635580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2" name="Picture 1" descr="A close up of a logo&#10;&#10;Description automatically generated">
            <a:extLst>
              <a:ext uri="{FF2B5EF4-FFF2-40B4-BE49-F238E27FC236}">
                <a16:creationId xmlns:a16="http://schemas.microsoft.com/office/drawing/2014/main" id="{CB65C422-0866-529E-B980-15A3BE552E1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779061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orient="horz" pos="1584" userDrawn="1">
          <p15:clr>
            <a:srgbClr val="FBAE40"/>
          </p15:clr>
        </p15:guide>
        <p15:guide id="4" orient="horz" pos="2613"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041628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3957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a:p>
        </p:txBody>
      </p:sp>
    </p:spTree>
    <p:extLst>
      <p:ext uri="{BB962C8B-B14F-4D97-AF65-F5344CB8AC3E}">
        <p14:creationId xmlns:p14="http://schemas.microsoft.com/office/powerpoint/2010/main" val="1859108373"/>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888316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481AA1E-09A9-ED37-65D8-9D7DEA7A3EB3}"/>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23982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639425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40469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723506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384028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836575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016833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776094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991963428"/>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27725275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207178873"/>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49103363"/>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a:p>
        </p:txBody>
      </p:sp>
    </p:spTree>
    <p:extLst>
      <p:ext uri="{BB962C8B-B14F-4D97-AF65-F5344CB8AC3E}">
        <p14:creationId xmlns:p14="http://schemas.microsoft.com/office/powerpoint/2010/main" val="110315392"/>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424089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45644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84973680"/>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252963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30712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623363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75142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34107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876356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320484825"/>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endParaRPr lang="en-US"/>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7106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endParaRPr lang="en-US"/>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8918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endParaRPr lang="en-US"/>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4552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endParaRPr lang="en-US"/>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2417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1.png"/><Relationship Id="rId2" Type="http://schemas.openxmlformats.org/officeDocument/2006/relationships/slideLayout" Target="../slideLayouts/slideLayout19.xml"/><Relationship Id="rId16" Type="http://schemas.openxmlformats.org/officeDocument/2006/relationships/image" Target="../media/image9.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image" Target="../media/image9.png"/><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7F090B-49F7-4226-826A-44BF2ACE1059}"/>
              </a:ext>
            </a:extLst>
          </p:cNvPr>
          <p:cNvPicPr>
            <a:picLocks noChangeAspect="1"/>
          </p:cNvPicPr>
          <p:nvPr userDrawn="1"/>
        </p:nvPicPr>
        <p:blipFill>
          <a:blip r:embed="rId19">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p>
        </p:txBody>
      </p:sp>
      <p:sp>
        <p:nvSpPr>
          <p:cNvPr id="16" name="Parallelogram 15">
            <a:extLst>
              <a:ext uri="{FF2B5EF4-FFF2-40B4-BE49-F238E27FC236}">
                <a16:creationId xmlns:a16="http://schemas.microsoft.com/office/drawing/2014/main" id="{4BB4A01D-7D6E-BB4E-BD5D-E3A38829381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alibri" panose="020F0502020204030204" pitchFamily="34" charset="0"/>
            </a:endParaRP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24" r:id="rId3"/>
    <p:sldLayoutId id="2147483735" r:id="rId4"/>
    <p:sldLayoutId id="2147483734" r:id="rId5"/>
    <p:sldLayoutId id="2147483663" r:id="rId6"/>
    <p:sldLayoutId id="2147483729" r:id="rId7"/>
    <p:sldLayoutId id="2147483730" r:id="rId8"/>
    <p:sldLayoutId id="2147483731" r:id="rId9"/>
    <p:sldLayoutId id="2147483727" r:id="rId10"/>
    <p:sldLayoutId id="2147483726" r:id="rId11"/>
    <p:sldLayoutId id="2147483728" r:id="rId12"/>
    <p:sldLayoutId id="2147483732" r:id="rId13"/>
    <p:sldLayoutId id="2147483733" r:id="rId14"/>
    <p:sldLayoutId id="2147483725" r:id="rId15"/>
    <p:sldLayoutId id="2147483736" r:id="rId16"/>
    <p:sldLayoutId id="2147483737" r:id="rId17"/>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7" name="Picture 6">
            <a:extLst>
              <a:ext uri="{FF2B5EF4-FFF2-40B4-BE49-F238E27FC236}">
                <a16:creationId xmlns:a16="http://schemas.microsoft.com/office/drawing/2014/main" id="{CEDB5576-7F25-E13D-C3F5-414F047BE23A}"/>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8" name="Parallelogram 7">
            <a:extLst>
              <a:ext uri="{FF2B5EF4-FFF2-40B4-BE49-F238E27FC236}">
                <a16:creationId xmlns:a16="http://schemas.microsoft.com/office/drawing/2014/main" id="{5470F081-8B7B-587E-2C0B-5283EF74480B}"/>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alibri" panose="020F0502020204030204" pitchFamily="34" charset="0"/>
            </a:endParaRPr>
          </a:p>
        </p:txBody>
      </p:sp>
    </p:spTree>
    <p:extLst>
      <p:ext uri="{BB962C8B-B14F-4D97-AF65-F5344CB8AC3E}">
        <p14:creationId xmlns:p14="http://schemas.microsoft.com/office/powerpoint/2010/main" val="37556322"/>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051309735"/>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33.xml"/><Relationship Id="rId4" Type="http://schemas.openxmlformats.org/officeDocument/2006/relationships/image" Target="../media/image12.jpe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33.xml"/><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33.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33.xml"/><Relationship Id="rId5" Type="http://schemas.openxmlformats.org/officeDocument/2006/relationships/image" Target="../media/image25.jpeg"/><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8" Type="http://schemas.openxmlformats.org/officeDocument/2006/relationships/image" Target="../media/image28.png"/><Relationship Id="rId3" Type="http://schemas.microsoft.com/office/2007/relationships/media" Target="../media/media2.mp4"/><Relationship Id="rId7" Type="http://schemas.openxmlformats.org/officeDocument/2006/relationships/image" Target="../media/image2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9.xml"/><Relationship Id="rId5" Type="http://schemas.openxmlformats.org/officeDocument/2006/relationships/slideLayout" Target="../slideLayouts/slideLayout33.xml"/><Relationship Id="rId4" Type="http://schemas.openxmlformats.org/officeDocument/2006/relationships/video" Target="../media/media2.mp4"/></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09F97B-A23A-3E40-8354-D7480B3544A4}"/>
              </a:ext>
            </a:extLst>
          </p:cNvPr>
          <p:cNvSpPr>
            <a:spLocks noGrp="1"/>
          </p:cNvSpPr>
          <p:nvPr>
            <p:ph type="body" sz="quarter" idx="10"/>
          </p:nvPr>
        </p:nvSpPr>
        <p:spPr/>
        <p:txBody>
          <a:bodyPr vert="horz" lIns="91440" tIns="45720" rIns="91440" bIns="45720" rtlCol="0" anchor="t">
            <a:normAutofit fontScale="92500" lnSpcReduction="20000"/>
          </a:bodyPr>
          <a:lstStyle/>
          <a:p>
            <a:r>
              <a:rPr lang="en-US" dirty="0">
                <a:solidFill>
                  <a:schemeClr val="accent1"/>
                </a:solidFill>
                <a:latin typeface="Calibri"/>
                <a:cs typeface="Calibri"/>
              </a:rPr>
              <a:t>Fluid Kinematics Lesson 4</a:t>
            </a:r>
          </a:p>
          <a:p>
            <a:endParaRPr lang="en-US" dirty="0">
              <a:latin typeface="Calibri"/>
              <a:cs typeface="Calibri"/>
            </a:endParaRPr>
          </a:p>
          <a:p>
            <a:r>
              <a:rPr lang="en-US" dirty="0">
                <a:latin typeface="Calibri"/>
                <a:cs typeface="Calibri"/>
              </a:rPr>
              <a:t>Fluid Flow Visualization</a:t>
            </a:r>
          </a:p>
        </p:txBody>
      </p:sp>
      <p:sp>
        <p:nvSpPr>
          <p:cNvPr id="9" name="Text Placeholder 3">
            <a:extLst>
              <a:ext uri="{FF2B5EF4-FFF2-40B4-BE49-F238E27FC236}">
                <a16:creationId xmlns:a16="http://schemas.microsoft.com/office/drawing/2014/main" id="{346BFE45-8D43-49AC-9B43-3DC6C1A1BEE6}"/>
              </a:ext>
            </a:extLst>
          </p:cNvPr>
          <p:cNvSpPr>
            <a:spLocks noGrp="1"/>
          </p:cNvSpPr>
          <p:nvPr>
            <p:ph type="body" sz="quarter" idx="12"/>
          </p:nvPr>
        </p:nvSpPr>
        <p:spPr/>
        <p:txBody>
          <a:bodyPr>
            <a:normAutofit/>
          </a:bodyPr>
          <a:lstStyle/>
          <a:p>
            <a:r>
              <a:rPr lang="en-US" sz="1600" dirty="0"/>
              <a:t>Created by Ansys ACE</a:t>
            </a:r>
          </a:p>
          <a:p>
            <a:r>
              <a:rPr lang="en-US" sz="1600" dirty="0"/>
              <a:t>Edited by Ansys Academic Development Team</a:t>
            </a:r>
            <a:r>
              <a:rPr lang="en-US" sz="1600" dirty="0">
                <a:solidFill>
                  <a:schemeClr val="bg1"/>
                </a:solidFill>
                <a:latin typeface="Calibri"/>
                <a:cs typeface="Calibri"/>
              </a:rPr>
              <a:t>– Lesson 4</a:t>
            </a:r>
          </a:p>
        </p:txBody>
      </p:sp>
    </p:spTree>
    <p:extLst>
      <p:ext uri="{BB962C8B-B14F-4D97-AF65-F5344CB8AC3E}">
        <p14:creationId xmlns:p14="http://schemas.microsoft.com/office/powerpoint/2010/main" val="1153346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vert="horz" lIns="91440" tIns="45720" rIns="91440" bIns="45720" rtlCol="0" anchor="t">
            <a:noAutofit/>
          </a:bodyPr>
          <a:lstStyle/>
          <a:p>
            <a:r>
              <a:rPr lang="en-US"/>
              <a:t>Summary</a:t>
            </a:r>
          </a:p>
        </p:txBody>
      </p:sp>
      <p:sp>
        <p:nvSpPr>
          <p:cNvPr id="2" name="Text Placeholder 1">
            <a:extLst>
              <a:ext uri="{FF2B5EF4-FFF2-40B4-BE49-F238E27FC236}">
                <a16:creationId xmlns:a16="http://schemas.microsoft.com/office/drawing/2014/main" id="{4EE962EB-7DF7-46AC-B0D9-201ACF49E3DA}"/>
              </a:ext>
            </a:extLst>
          </p:cNvPr>
          <p:cNvSpPr>
            <a:spLocks noGrp="1"/>
          </p:cNvSpPr>
          <p:nvPr>
            <p:ph type="body" sz="quarter" idx="13"/>
          </p:nvPr>
        </p:nvSpPr>
        <p:spPr>
          <a:xfrm>
            <a:off x="609599" y="1447800"/>
            <a:ext cx="7010401" cy="3124200"/>
          </a:xfrm>
        </p:spPr>
        <p:txBody>
          <a:bodyPr vert="horz" lIns="91440" tIns="45720" rIns="91440" bIns="45720" rtlCol="0">
            <a:noAutofit/>
          </a:bodyPr>
          <a:lstStyle/>
          <a:p>
            <a:r>
              <a:rPr lang="en-US" sz="2000" dirty="0">
                <a:latin typeface="+mn-lt"/>
              </a:rPr>
              <a:t>Experimental visualization of fluid flows provides important insights into flow physics and expands our understanding of fluid dynamics.</a:t>
            </a:r>
          </a:p>
          <a:p>
            <a:endParaRPr lang="en-US" sz="2000" dirty="0">
              <a:latin typeface="+mn-lt"/>
            </a:endParaRPr>
          </a:p>
          <a:p>
            <a:endParaRPr lang="en-US" sz="2000" dirty="0">
              <a:latin typeface="+mn-lt"/>
            </a:endParaRPr>
          </a:p>
          <a:p>
            <a:endParaRPr lang="en-US" sz="2000" dirty="0">
              <a:latin typeface="+mn-lt"/>
            </a:endParaRPr>
          </a:p>
          <a:p>
            <a:r>
              <a:rPr lang="en-US" sz="2000" dirty="0">
                <a:latin typeface="+mn-lt"/>
              </a:rPr>
              <a:t>Visualization of simulation results calculated by a high-fidelity CFD code adds capabilities to examine flow features otherwise not observable by the experimental techniques and further contributes to broadening our knowledge of fluid flows.</a:t>
            </a:r>
          </a:p>
        </p:txBody>
      </p:sp>
      <p:pic>
        <p:nvPicPr>
          <p:cNvPr id="4" name="Picture 3">
            <a:extLst>
              <a:ext uri="{FF2B5EF4-FFF2-40B4-BE49-F238E27FC236}">
                <a16:creationId xmlns:a16="http://schemas.microsoft.com/office/drawing/2014/main" id="{A8C9B56F-4A2D-4F2B-A822-6D8E3CD7CFD7}"/>
              </a:ext>
            </a:extLst>
          </p:cNvPr>
          <p:cNvPicPr>
            <a:picLocks noChangeAspect="1"/>
          </p:cNvPicPr>
          <p:nvPr/>
        </p:nvPicPr>
        <p:blipFill>
          <a:blip r:embed="rId3"/>
          <a:stretch>
            <a:fillRect/>
          </a:stretch>
        </p:blipFill>
        <p:spPr>
          <a:xfrm>
            <a:off x="7848600" y="1390081"/>
            <a:ext cx="4010024" cy="3845090"/>
          </a:xfrm>
          <a:prstGeom prst="rect">
            <a:avLst/>
          </a:prstGeom>
        </p:spPr>
      </p:pic>
      <p:sp>
        <p:nvSpPr>
          <p:cNvPr id="7" name="Rectangle 6">
            <a:extLst>
              <a:ext uri="{FF2B5EF4-FFF2-40B4-BE49-F238E27FC236}">
                <a16:creationId xmlns:a16="http://schemas.microsoft.com/office/drawing/2014/main" id="{6483863F-5D61-47EC-B006-269D3FC53C15}"/>
              </a:ext>
            </a:extLst>
          </p:cNvPr>
          <p:cNvSpPr/>
          <p:nvPr/>
        </p:nvSpPr>
        <p:spPr>
          <a:xfrm>
            <a:off x="8364091" y="5400001"/>
            <a:ext cx="3494533" cy="461665"/>
          </a:xfrm>
          <a:prstGeom prst="rect">
            <a:avLst/>
          </a:prstGeom>
        </p:spPr>
        <p:txBody>
          <a:bodyPr wrap="square" anchor="t">
            <a:spAutoFit/>
          </a:bodyPr>
          <a:lstStyle/>
          <a:p>
            <a:pPr algn="ctr"/>
            <a:r>
              <a:rPr lang="en-US" sz="1200" b="1" i="1" dirty="0">
                <a:solidFill>
                  <a:schemeClr val="accent4"/>
                </a:solidFill>
                <a:cs typeface="Segoe UI Semibold"/>
              </a:rPr>
              <a:t>Mixing of fluids at different temperatures in a mixing elbow</a:t>
            </a:r>
            <a:endParaRPr lang="en-US" sz="1200" b="1" i="1" dirty="0">
              <a:solidFill>
                <a:schemeClr val="accent4"/>
              </a:solidFill>
              <a:cs typeface="Segoe UI Semibold" panose="020B0702040204020203" pitchFamily="34" charset="0"/>
            </a:endParaRPr>
          </a:p>
        </p:txBody>
      </p:sp>
    </p:spTree>
    <p:extLst>
      <p:ext uri="{BB962C8B-B14F-4D97-AF65-F5344CB8AC3E}">
        <p14:creationId xmlns:p14="http://schemas.microsoft.com/office/powerpoint/2010/main" val="12850089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898534-3E35-6F63-5CDE-8BA3B4DC2F42}"/>
              </a:ext>
            </a:extLst>
          </p:cNvPr>
          <p:cNvSpPr>
            <a:spLocks noGrp="1"/>
          </p:cNvSpPr>
          <p:nvPr>
            <p:ph type="sldNum" sz="quarter" idx="10"/>
          </p:nvPr>
        </p:nvSpPr>
        <p:spPr/>
        <p:txBody>
          <a:bodyPr/>
          <a:lstStyle/>
          <a:p>
            <a:fld id="{F0D23093-2AB0-F74C-B865-1A12A15B650E}" type="slidenum">
              <a:rPr lang="en-US" smtClean="0"/>
              <a:pPr/>
              <a:t>11</a:t>
            </a:fld>
            <a:endParaRPr lang="en-US"/>
          </a:p>
        </p:txBody>
      </p:sp>
    </p:spTree>
    <p:extLst>
      <p:ext uri="{BB962C8B-B14F-4D97-AF65-F5344CB8AC3E}">
        <p14:creationId xmlns:p14="http://schemas.microsoft.com/office/powerpoint/2010/main" val="42606000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F10ABD8-C6D5-4024-8D8F-27BC0D4D9BFC}"/>
              </a:ext>
            </a:extLst>
          </p:cNvPr>
          <p:cNvSpPr>
            <a:spLocks noGrp="1"/>
          </p:cNvSpPr>
          <p:nvPr>
            <p:ph type="sldNum" sz="quarter" idx="11"/>
          </p:nvPr>
        </p:nvSpPr>
        <p:spPr/>
        <p:txBody>
          <a:bodyPr/>
          <a:lstStyle/>
          <a:p>
            <a:fld id="{F0D23093-2AB0-F74C-B865-1A12A15B650E}" type="slidenum">
              <a:rPr lang="en-US" smtClean="0"/>
              <a:pPr/>
              <a:t>2</a:t>
            </a:fld>
            <a:endParaRPr lang="en-US"/>
          </a:p>
        </p:txBody>
      </p:sp>
      <p:sp>
        <p:nvSpPr>
          <p:cNvPr id="2" name="Title 1">
            <a:extLst>
              <a:ext uri="{FF2B5EF4-FFF2-40B4-BE49-F238E27FC236}">
                <a16:creationId xmlns:a16="http://schemas.microsoft.com/office/drawing/2014/main" id="{A8DB87EF-0692-4961-9F74-059CD131F12B}"/>
              </a:ext>
            </a:extLst>
          </p:cNvPr>
          <p:cNvSpPr>
            <a:spLocks noGrp="1"/>
          </p:cNvSpPr>
          <p:nvPr>
            <p:ph type="title"/>
          </p:nvPr>
        </p:nvSpPr>
        <p:spPr/>
        <p:txBody>
          <a:bodyPr/>
          <a:lstStyle/>
          <a:p>
            <a:r>
              <a:rPr lang="en-US" dirty="0"/>
              <a:t>Wind Tunnel </a:t>
            </a:r>
          </a:p>
        </p:txBody>
      </p:sp>
      <p:sp>
        <p:nvSpPr>
          <p:cNvPr id="5" name="Content Placeholder 4">
            <a:extLst>
              <a:ext uri="{FF2B5EF4-FFF2-40B4-BE49-F238E27FC236}">
                <a16:creationId xmlns:a16="http://schemas.microsoft.com/office/drawing/2014/main" id="{2A087772-FC96-47D2-8698-8AC6D016EBB1}"/>
              </a:ext>
            </a:extLst>
          </p:cNvPr>
          <p:cNvSpPr>
            <a:spLocks noGrp="1"/>
          </p:cNvSpPr>
          <p:nvPr>
            <p:ph type="body" sz="quarter" idx="13"/>
          </p:nvPr>
        </p:nvSpPr>
        <p:spPr>
          <a:xfrm>
            <a:off x="609599" y="1066800"/>
            <a:ext cx="6781801" cy="4953000"/>
          </a:xfrm>
        </p:spPr>
        <p:txBody>
          <a:bodyPr vert="horz" lIns="91440" tIns="45720" rIns="91440" bIns="45720" rtlCol="0" anchor="t">
            <a:noAutofit/>
          </a:bodyPr>
          <a:lstStyle/>
          <a:p>
            <a:r>
              <a:rPr lang="en-US" sz="2000" dirty="0">
                <a:latin typeface="Calibri"/>
                <a:cs typeface="Calibri"/>
              </a:rPr>
              <a:t>A wind tunnel uses the concept of streamlines to understand the aerodynamics of an automobile or an aircraft by mimicking its motion.</a:t>
            </a:r>
            <a:endParaRPr lang="en-US" sz="2000" dirty="0"/>
          </a:p>
          <a:p>
            <a:r>
              <a:rPr lang="en-US" sz="2000" dirty="0">
                <a:latin typeface="Calibri"/>
                <a:cs typeface="Calibri"/>
              </a:rPr>
              <a:t>A scaled model is kept stationary and high-speed air is blown on the model using a large rotating fan. </a:t>
            </a:r>
            <a:endParaRPr lang="en-US" sz="2000" dirty="0"/>
          </a:p>
          <a:p>
            <a:r>
              <a:rPr lang="en-US" sz="2000" dirty="0">
                <a:latin typeface="Calibri"/>
                <a:cs typeface="Calibri"/>
              </a:rPr>
              <a:t>Smoke is used to create streamlines around these scaled models. </a:t>
            </a:r>
            <a:endParaRPr lang="en-US" sz="2000" dirty="0"/>
          </a:p>
          <a:p>
            <a:r>
              <a:rPr lang="en-US" sz="2000" dirty="0">
                <a:latin typeface="Calibri"/>
                <a:cs typeface="Calibri"/>
              </a:rPr>
              <a:t>The interaction of the smoke lines with the body helps the engineer understand the impact of its shape, providing a macroscopic understanding of the overall flow around the body.</a:t>
            </a:r>
            <a:endParaRPr lang="en-US" sz="2000" dirty="0"/>
          </a:p>
          <a:p>
            <a:r>
              <a:rPr lang="en-US" sz="2000" dirty="0">
                <a:latin typeface="Calibri"/>
                <a:cs typeface="Calibri"/>
              </a:rPr>
              <a:t>A general sense of the airflow and the generated vortices can be obtained from these smoke lines. </a:t>
            </a:r>
            <a:endParaRPr lang="en-US" sz="2000" dirty="0"/>
          </a:p>
        </p:txBody>
      </p:sp>
      <p:sp>
        <p:nvSpPr>
          <p:cNvPr id="9" name="TextBox 8">
            <a:extLst>
              <a:ext uri="{FF2B5EF4-FFF2-40B4-BE49-F238E27FC236}">
                <a16:creationId xmlns:a16="http://schemas.microsoft.com/office/drawing/2014/main" id="{9ED1E472-CEC4-4028-AED2-305BB53333E5}"/>
              </a:ext>
            </a:extLst>
          </p:cNvPr>
          <p:cNvSpPr txBox="1"/>
          <p:nvPr/>
        </p:nvSpPr>
        <p:spPr>
          <a:xfrm>
            <a:off x="8228957" y="5761621"/>
            <a:ext cx="3165980" cy="276999"/>
          </a:xfrm>
          <a:prstGeom prst="rect">
            <a:avLst/>
          </a:prstGeom>
        </p:spPr>
        <p:txBody>
          <a:bodyPr wrap="square" anchor="t">
            <a:spAutoFit/>
          </a:bodyPr>
          <a:lstStyle>
            <a:defPPr>
              <a:defRPr lang="en-US"/>
            </a:defPPr>
            <a:lvl1pPr>
              <a:defRPr>
                <a:solidFill>
                  <a:srgbClr val="D24726"/>
                </a:solidFill>
                <a:latin typeface="Segoe UI Semibold" panose="020B0702040204020203" pitchFamily="34" charset="0"/>
                <a:cs typeface="Segoe UI Semibold" panose="020B0702040204020203" pitchFamily="34" charset="0"/>
              </a:defRPr>
            </a:lvl1pPr>
          </a:lstStyle>
          <a:p>
            <a:pPr algn="ctr"/>
            <a:r>
              <a:rPr lang="en-US" sz="1200" b="1" i="1" dirty="0">
                <a:solidFill>
                  <a:schemeClr val="accent4"/>
                </a:solidFill>
                <a:latin typeface="+mn-lt"/>
                <a:cs typeface="Segoe UI Semibold"/>
              </a:rPr>
              <a:t>Smoke lines over an automobile</a:t>
            </a:r>
          </a:p>
        </p:txBody>
      </p:sp>
      <p:sp>
        <p:nvSpPr>
          <p:cNvPr id="10" name="TextBox 9">
            <a:extLst>
              <a:ext uri="{FF2B5EF4-FFF2-40B4-BE49-F238E27FC236}">
                <a16:creationId xmlns:a16="http://schemas.microsoft.com/office/drawing/2014/main" id="{00F79E31-7AE9-4E6B-A387-2E76286472F3}"/>
              </a:ext>
            </a:extLst>
          </p:cNvPr>
          <p:cNvSpPr txBox="1"/>
          <p:nvPr/>
        </p:nvSpPr>
        <p:spPr>
          <a:xfrm>
            <a:off x="7908757" y="3486399"/>
            <a:ext cx="3806379" cy="276999"/>
          </a:xfrm>
          <a:prstGeom prst="rect">
            <a:avLst/>
          </a:prstGeom>
        </p:spPr>
        <p:txBody>
          <a:bodyPr wrap="square" anchor="t">
            <a:spAutoFit/>
          </a:bodyPr>
          <a:lstStyle>
            <a:defPPr>
              <a:defRPr lang="en-US"/>
            </a:defPPr>
            <a:lvl1pPr algn="ctr">
              <a:defRPr sz="1600">
                <a:solidFill>
                  <a:schemeClr val="accent4"/>
                </a:solidFill>
                <a:cs typeface="Segoe UI Semibold" panose="020B0702040204020203" pitchFamily="34" charset="0"/>
              </a:defRPr>
            </a:lvl1pPr>
          </a:lstStyle>
          <a:p>
            <a:r>
              <a:rPr lang="en-US" sz="1200" b="1" i="1" dirty="0">
                <a:cs typeface="Segoe UI Semibold"/>
              </a:rPr>
              <a:t>Model of an aircraft in a wind tunnel</a:t>
            </a:r>
          </a:p>
        </p:txBody>
      </p:sp>
      <p:pic>
        <p:nvPicPr>
          <p:cNvPr id="4" name="Picture 3" descr="A white car&#10;&#10;Description automatically generated">
            <a:extLst>
              <a:ext uri="{FF2B5EF4-FFF2-40B4-BE49-F238E27FC236}">
                <a16:creationId xmlns:a16="http://schemas.microsoft.com/office/drawing/2014/main" id="{2B1DF863-EB83-48CA-9D56-7866E108F5F2}"/>
              </a:ext>
            </a:extLst>
          </p:cNvPr>
          <p:cNvPicPr>
            <a:picLocks noChangeAspect="1"/>
          </p:cNvPicPr>
          <p:nvPr/>
        </p:nvPicPr>
        <p:blipFill rotWithShape="1">
          <a:blip r:embed="rId3"/>
          <a:srcRect b="11236"/>
          <a:stretch/>
        </p:blipFill>
        <p:spPr>
          <a:xfrm>
            <a:off x="8382748" y="4005928"/>
            <a:ext cx="2858395" cy="1755693"/>
          </a:xfrm>
          <a:prstGeom prst="rect">
            <a:avLst/>
          </a:prstGeom>
          <a:effectLst>
            <a:outerShdw blurRad="190500" algn="ctr" rotWithShape="0">
              <a:schemeClr val="bg1">
                <a:alpha val="70000"/>
              </a:schemeClr>
            </a:outerShdw>
          </a:effectLst>
        </p:spPr>
      </p:pic>
      <p:pic>
        <p:nvPicPr>
          <p:cNvPr id="8" name="Picture 7" descr="A picture containing building, photo, man, small&#10;&#10;Description automatically generated">
            <a:extLst>
              <a:ext uri="{FF2B5EF4-FFF2-40B4-BE49-F238E27FC236}">
                <a16:creationId xmlns:a16="http://schemas.microsoft.com/office/drawing/2014/main" id="{838697EE-E8FD-41ED-9ED1-9BB64DFFBDED}"/>
              </a:ext>
            </a:extLst>
          </p:cNvPr>
          <p:cNvPicPr>
            <a:picLocks noChangeAspect="1"/>
          </p:cNvPicPr>
          <p:nvPr/>
        </p:nvPicPr>
        <p:blipFill>
          <a:blip r:embed="rId4"/>
          <a:stretch>
            <a:fillRect/>
          </a:stretch>
        </p:blipFill>
        <p:spPr>
          <a:xfrm>
            <a:off x="7983146" y="685800"/>
            <a:ext cx="3657598" cy="2838296"/>
          </a:xfrm>
          <a:prstGeom prst="rect">
            <a:avLst/>
          </a:prstGeom>
          <a:effectLst>
            <a:outerShdw blurRad="190500" algn="ctr" rotWithShape="0">
              <a:schemeClr val="bg1">
                <a:alpha val="70000"/>
              </a:schemeClr>
            </a:outerShdw>
          </a:effectLst>
        </p:spPr>
      </p:pic>
    </p:spTree>
    <p:extLst>
      <p:ext uri="{BB962C8B-B14F-4D97-AF65-F5344CB8AC3E}">
        <p14:creationId xmlns:p14="http://schemas.microsoft.com/office/powerpoint/2010/main" val="2965047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B6C55D4-71E4-4C65-BF54-3A864A9A0D81}"/>
              </a:ext>
            </a:extLst>
          </p:cNvPr>
          <p:cNvSpPr>
            <a:spLocks noGrp="1"/>
          </p:cNvSpPr>
          <p:nvPr>
            <p:ph type="sldNum" sz="quarter" idx="11"/>
          </p:nvPr>
        </p:nvSpPr>
        <p:spPr/>
        <p:txBody>
          <a:bodyPr/>
          <a:lstStyle/>
          <a:p>
            <a:fld id="{F0D23093-2AB0-F74C-B865-1A12A15B650E}" type="slidenum">
              <a:rPr lang="en-US" smtClean="0"/>
              <a:pPr/>
              <a:t>3</a:t>
            </a:fld>
            <a:endParaRPr lang="en-US"/>
          </a:p>
        </p:txBody>
      </p:sp>
      <p:sp>
        <p:nvSpPr>
          <p:cNvPr id="2" name="Title 1">
            <a:extLst>
              <a:ext uri="{FF2B5EF4-FFF2-40B4-BE49-F238E27FC236}">
                <a16:creationId xmlns:a16="http://schemas.microsoft.com/office/drawing/2014/main" id="{A564A7FB-7E90-4363-8950-642C7D020E3D}"/>
              </a:ext>
            </a:extLst>
          </p:cNvPr>
          <p:cNvSpPr>
            <a:spLocks noGrp="1"/>
          </p:cNvSpPr>
          <p:nvPr>
            <p:ph type="title"/>
          </p:nvPr>
        </p:nvSpPr>
        <p:spPr/>
        <p:txBody>
          <a:bodyPr/>
          <a:lstStyle/>
          <a:p>
            <a:r>
              <a:rPr lang="en-US"/>
              <a:t>Tufts</a:t>
            </a:r>
          </a:p>
        </p:txBody>
      </p:sp>
      <mc:AlternateContent xmlns:mc="http://schemas.openxmlformats.org/markup-compatibility/2006" xmlns:a14="http://schemas.microsoft.com/office/drawing/2010/main">
        <mc:Choice Requires="a14">
          <p:sp>
            <p:nvSpPr>
              <p:cNvPr id="5" name="Content Placeholder 4">
                <a:extLst>
                  <a:ext uri="{FF2B5EF4-FFF2-40B4-BE49-F238E27FC236}">
                    <a16:creationId xmlns:a16="http://schemas.microsoft.com/office/drawing/2014/main" id="{EC498373-D147-4EC9-82FE-F0CB3030413F}"/>
                  </a:ext>
                </a:extLst>
              </p:cNvPr>
              <p:cNvSpPr>
                <a:spLocks noGrp="1"/>
              </p:cNvSpPr>
              <p:nvPr>
                <p:ph type="body" sz="quarter" idx="13"/>
              </p:nvPr>
            </p:nvSpPr>
            <p:spPr>
              <a:xfrm>
                <a:off x="546100" y="1143000"/>
                <a:ext cx="7793958" cy="4572000"/>
              </a:xfrm>
            </p:spPr>
            <p:txBody>
              <a:bodyPr>
                <a:noAutofit/>
              </a:bodyPr>
              <a:lstStyle/>
              <a:p>
                <a:r>
                  <a:rPr lang="en-US" sz="2000" dirty="0">
                    <a:latin typeface="+mn-lt"/>
                  </a:rPr>
                  <a:t>Tufts are used to understand and visualize flow very close to the body.</a:t>
                </a:r>
              </a:p>
              <a:p>
                <a:r>
                  <a:rPr lang="en-US" sz="2000" dirty="0">
                    <a:latin typeface="+mn-lt"/>
                  </a:rPr>
                  <a:t>Tufts are small strips of yarn or stings about </a:t>
                </a:r>
                <a14:m>
                  <m:oMath xmlns:m="http://schemas.openxmlformats.org/officeDocument/2006/math">
                    <m:r>
                      <a:rPr lang="en-US" sz="2000" b="0" i="1" smtClean="0">
                        <a:latin typeface="Cambria Math" panose="02040503050406030204" pitchFamily="18" charset="0"/>
                      </a:rPr>
                      <m:t>15 </m:t>
                    </m:r>
                    <m:r>
                      <a:rPr lang="en-US" sz="2000" b="0" i="1" smtClean="0">
                        <a:latin typeface="Cambria Math" panose="02040503050406030204" pitchFamily="18" charset="0"/>
                      </a:rPr>
                      <m:t>𝑐𝑚</m:t>
                    </m:r>
                  </m:oMath>
                </a14:m>
                <a:r>
                  <a:rPr lang="en-US" sz="2000" dirty="0">
                    <a:latin typeface="+mn-lt"/>
                  </a:rPr>
                  <a:t> long. One end is securely glued with the surface of the model being tested while the other end is free to move with the flow.</a:t>
                </a:r>
              </a:p>
              <a:p>
                <a:r>
                  <a:rPr lang="en-US" sz="2000" dirty="0">
                    <a:latin typeface="+mn-lt"/>
                  </a:rPr>
                  <a:t>Length and weight of tuft is carefully selected so that they can provide a good understanding of the flow very close to the body without altering the flow.</a:t>
                </a:r>
              </a:p>
              <a:p>
                <a:r>
                  <a:rPr lang="en-US" sz="2000" dirty="0">
                    <a:latin typeface="+mn-lt"/>
                  </a:rPr>
                  <a:t>It helps to obtain qualitative information on cross-flow, reverse flow and flow separation close to the body being analyzed.</a:t>
                </a:r>
              </a:p>
              <a:p>
                <a:r>
                  <a:rPr lang="en-US" sz="2000" dirty="0">
                    <a:latin typeface="+mn-lt"/>
                  </a:rPr>
                  <a:t>These flow behaviors influence the overall resistance offered by the flow.</a:t>
                </a:r>
              </a:p>
            </p:txBody>
          </p:sp>
        </mc:Choice>
        <mc:Fallback xmlns="">
          <p:sp>
            <p:nvSpPr>
              <p:cNvPr id="5" name="Content Placeholder 4">
                <a:extLst>
                  <a:ext uri="{FF2B5EF4-FFF2-40B4-BE49-F238E27FC236}">
                    <a16:creationId xmlns:a16="http://schemas.microsoft.com/office/drawing/2014/main" id="{EC498373-D147-4EC9-82FE-F0CB3030413F}"/>
                  </a:ext>
                </a:extLst>
              </p:cNvPr>
              <p:cNvSpPr>
                <a:spLocks noGrp="1" noRot="1" noChangeAspect="1" noMove="1" noResize="1" noEditPoints="1" noAdjustHandles="1" noChangeArrowheads="1" noChangeShapeType="1" noTextEdit="1"/>
              </p:cNvSpPr>
              <p:nvPr>
                <p:ph type="body" sz="quarter" idx="13"/>
              </p:nvPr>
            </p:nvSpPr>
            <p:spPr>
              <a:xfrm>
                <a:off x="546100" y="1143000"/>
                <a:ext cx="7793958" cy="4572000"/>
              </a:xfrm>
              <a:blipFill>
                <a:blip r:embed="rId3"/>
                <a:stretch>
                  <a:fillRect l="-704" t="-1467"/>
                </a:stretch>
              </a:blipFill>
            </p:spPr>
            <p:txBody>
              <a:bodyPr/>
              <a:lstStyle/>
              <a:p>
                <a:r>
                  <a:rPr lang="en-IN">
                    <a:noFill/>
                  </a:rPr>
                  <a:t> </a:t>
                </a:r>
              </a:p>
            </p:txBody>
          </p:sp>
        </mc:Fallback>
      </mc:AlternateContent>
      <p:sp>
        <p:nvSpPr>
          <p:cNvPr id="8" name="TextBox 7">
            <a:extLst>
              <a:ext uri="{FF2B5EF4-FFF2-40B4-BE49-F238E27FC236}">
                <a16:creationId xmlns:a16="http://schemas.microsoft.com/office/drawing/2014/main" id="{5A716959-3412-4C71-AF5A-037AAD68DAA1}"/>
              </a:ext>
            </a:extLst>
          </p:cNvPr>
          <p:cNvSpPr txBox="1"/>
          <p:nvPr/>
        </p:nvSpPr>
        <p:spPr>
          <a:xfrm>
            <a:off x="8709525" y="5282625"/>
            <a:ext cx="3073400" cy="461665"/>
          </a:xfrm>
          <a:prstGeom prst="rect">
            <a:avLst/>
          </a:prstGeom>
        </p:spPr>
        <p:txBody>
          <a:bodyPr wrap="square">
            <a:spAutoFit/>
          </a:bodyPr>
          <a:lstStyle>
            <a:defPPr>
              <a:defRPr lang="en-US"/>
            </a:defPPr>
            <a:lvl1pPr algn="ctr">
              <a:defRPr sz="1600">
                <a:solidFill>
                  <a:schemeClr val="accent4"/>
                </a:solidFill>
                <a:cs typeface="Segoe UI Semibold" panose="020B0702040204020203" pitchFamily="34" charset="0"/>
              </a:defRPr>
            </a:lvl1pPr>
          </a:lstStyle>
          <a:p>
            <a:r>
              <a:rPr lang="en-US" sz="1200" b="1" i="1" dirty="0"/>
              <a:t>Tufts being used for Flow Visualization in Wind Tunnel</a:t>
            </a:r>
          </a:p>
        </p:txBody>
      </p:sp>
      <p:sp>
        <p:nvSpPr>
          <p:cNvPr id="9" name="TextBox 8">
            <a:extLst>
              <a:ext uri="{FF2B5EF4-FFF2-40B4-BE49-F238E27FC236}">
                <a16:creationId xmlns:a16="http://schemas.microsoft.com/office/drawing/2014/main" id="{68B65F82-D63C-497F-8F56-04C75A310743}"/>
              </a:ext>
            </a:extLst>
          </p:cNvPr>
          <p:cNvSpPr txBox="1"/>
          <p:nvPr/>
        </p:nvSpPr>
        <p:spPr>
          <a:xfrm>
            <a:off x="10672759" y="1604211"/>
            <a:ext cx="1110166" cy="338554"/>
          </a:xfrm>
          <a:prstGeom prst="rect">
            <a:avLst/>
          </a:prstGeom>
        </p:spPr>
        <p:txBody>
          <a:bodyPr vert="horz" wrap="square" lIns="91440" tIns="45720" rIns="91440" bIns="45720" rtlCol="0">
            <a:noAutofit/>
          </a:bodyPr>
          <a:lstStyle/>
          <a:p>
            <a:pPr marL="0" indent="0" algn="ctr">
              <a:lnSpc>
                <a:spcPts val="1800"/>
              </a:lnSpc>
              <a:spcAft>
                <a:spcPts val="600"/>
              </a:spcAft>
              <a:buNone/>
            </a:pPr>
            <a:r>
              <a:rPr lang="en-US" sz="1000">
                <a:solidFill>
                  <a:schemeClr val="bg1"/>
                </a:solidFill>
                <a:latin typeface="Segoe UI" panose="020B0502040204020203" pitchFamily="34" charset="0"/>
                <a:cs typeface="Segoe UI" panose="020B0502040204020203" pitchFamily="34" charset="0"/>
              </a:rPr>
              <a:t>Courtesy: NASA</a:t>
            </a:r>
          </a:p>
        </p:txBody>
      </p:sp>
      <p:pic>
        <p:nvPicPr>
          <p:cNvPr id="3" name="Picture 2">
            <a:extLst>
              <a:ext uri="{FF2B5EF4-FFF2-40B4-BE49-F238E27FC236}">
                <a16:creationId xmlns:a16="http://schemas.microsoft.com/office/drawing/2014/main" id="{7723DCE0-B62E-4134-BD56-A101BB7FA671}"/>
              </a:ext>
            </a:extLst>
          </p:cNvPr>
          <p:cNvPicPr>
            <a:picLocks noChangeAspect="1"/>
          </p:cNvPicPr>
          <p:nvPr/>
        </p:nvPicPr>
        <p:blipFill rotWithShape="1">
          <a:blip r:embed="rId4"/>
          <a:srcRect t="29271" b="9933"/>
          <a:stretch/>
        </p:blipFill>
        <p:spPr>
          <a:xfrm>
            <a:off x="8403557" y="937041"/>
            <a:ext cx="3551986" cy="1613672"/>
          </a:xfrm>
          <a:prstGeom prst="rect">
            <a:avLst/>
          </a:prstGeom>
          <a:effectLst>
            <a:outerShdw blurRad="190500" algn="ctr" rotWithShape="0">
              <a:schemeClr val="bg1">
                <a:alpha val="70000"/>
              </a:schemeClr>
            </a:outerShdw>
          </a:effectLst>
        </p:spPr>
      </p:pic>
      <p:pic>
        <p:nvPicPr>
          <p:cNvPr id="4" name="Picture 3">
            <a:extLst>
              <a:ext uri="{FF2B5EF4-FFF2-40B4-BE49-F238E27FC236}">
                <a16:creationId xmlns:a16="http://schemas.microsoft.com/office/drawing/2014/main" id="{D481646E-D86C-4AC8-88E3-6273FB3A843B}"/>
              </a:ext>
            </a:extLst>
          </p:cNvPr>
          <p:cNvPicPr>
            <a:picLocks noChangeAspect="1"/>
          </p:cNvPicPr>
          <p:nvPr/>
        </p:nvPicPr>
        <p:blipFill>
          <a:blip r:embed="rId5"/>
          <a:stretch>
            <a:fillRect/>
          </a:stretch>
        </p:blipFill>
        <p:spPr>
          <a:xfrm>
            <a:off x="8588120" y="2763587"/>
            <a:ext cx="3182860" cy="2372838"/>
          </a:xfrm>
          <a:prstGeom prst="rect">
            <a:avLst/>
          </a:prstGeom>
          <a:effectLst>
            <a:outerShdw blurRad="190500" algn="ctr" rotWithShape="0">
              <a:schemeClr val="bg1">
                <a:alpha val="70000"/>
              </a:schemeClr>
            </a:outerShdw>
          </a:effectLst>
        </p:spPr>
      </p:pic>
    </p:spTree>
    <p:extLst>
      <p:ext uri="{BB962C8B-B14F-4D97-AF65-F5344CB8AC3E}">
        <p14:creationId xmlns:p14="http://schemas.microsoft.com/office/powerpoint/2010/main" val="1655805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E42C42E-188A-41E6-BC8A-2C6EEDED12D7}"/>
              </a:ext>
            </a:extLst>
          </p:cNvPr>
          <p:cNvSpPr>
            <a:spLocks noGrp="1"/>
          </p:cNvSpPr>
          <p:nvPr>
            <p:ph type="sldNum" sz="quarter" idx="11"/>
          </p:nvPr>
        </p:nvSpPr>
        <p:spPr/>
        <p:txBody>
          <a:bodyPr/>
          <a:lstStyle/>
          <a:p>
            <a:fld id="{F0D23093-2AB0-F74C-B865-1A12A15B650E}" type="slidenum">
              <a:rPr lang="en-US" smtClean="0"/>
              <a:pPr/>
              <a:t>4</a:t>
            </a:fld>
            <a:endParaRPr lang="en-US"/>
          </a:p>
        </p:txBody>
      </p:sp>
      <p:sp>
        <p:nvSpPr>
          <p:cNvPr id="2" name="Title 1">
            <a:extLst>
              <a:ext uri="{FF2B5EF4-FFF2-40B4-BE49-F238E27FC236}">
                <a16:creationId xmlns:a16="http://schemas.microsoft.com/office/drawing/2014/main" id="{DD548597-1B52-4476-8595-657B51714D1A}"/>
              </a:ext>
            </a:extLst>
          </p:cNvPr>
          <p:cNvSpPr>
            <a:spLocks noGrp="1"/>
          </p:cNvSpPr>
          <p:nvPr>
            <p:ph type="title"/>
          </p:nvPr>
        </p:nvSpPr>
        <p:spPr/>
        <p:txBody>
          <a:bodyPr/>
          <a:lstStyle/>
          <a:p>
            <a:r>
              <a:rPr lang="en-US" dirty="0"/>
              <a:t>Surface “Oil Flow” Visualization</a:t>
            </a:r>
          </a:p>
        </p:txBody>
      </p:sp>
      <p:sp>
        <p:nvSpPr>
          <p:cNvPr id="5" name="Content Placeholder 4">
            <a:extLst>
              <a:ext uri="{FF2B5EF4-FFF2-40B4-BE49-F238E27FC236}">
                <a16:creationId xmlns:a16="http://schemas.microsoft.com/office/drawing/2014/main" id="{CC5A330A-DEFF-4277-81D0-F8CC4704AAE7}"/>
              </a:ext>
            </a:extLst>
          </p:cNvPr>
          <p:cNvSpPr>
            <a:spLocks noGrp="1"/>
          </p:cNvSpPr>
          <p:nvPr>
            <p:ph type="body" sz="quarter" idx="13"/>
          </p:nvPr>
        </p:nvSpPr>
        <p:spPr/>
        <p:txBody>
          <a:bodyPr vert="horz" lIns="91440" tIns="45720" rIns="91440" bIns="45720" rtlCol="0" anchor="t">
            <a:noAutofit/>
          </a:bodyPr>
          <a:lstStyle/>
          <a:p>
            <a:r>
              <a:rPr lang="en-US" sz="2000" dirty="0">
                <a:latin typeface="+mn-lt"/>
                <a:cs typeface="Calibri"/>
              </a:rPr>
              <a:t>The surface of the body of interest is coated with a viscous oil which is transported by high-speed air flowing around the body, creating streaks on the surface. </a:t>
            </a:r>
            <a:endParaRPr lang="en-US" sz="2000" dirty="0">
              <a:latin typeface="+mn-lt"/>
            </a:endParaRPr>
          </a:p>
          <a:p>
            <a:endParaRPr lang="en-US" sz="2000" dirty="0">
              <a:latin typeface="+mn-lt"/>
            </a:endParaRPr>
          </a:p>
          <a:p>
            <a:r>
              <a:rPr lang="en-US" sz="2000" dirty="0">
                <a:latin typeface="+mn-lt"/>
                <a:cs typeface="Calibri"/>
              </a:rPr>
              <a:t>The resulting streaks can be used to visualize the flow on the surface of the body of interest.</a:t>
            </a:r>
          </a:p>
          <a:p>
            <a:endParaRPr lang="en-US" sz="2000" dirty="0">
              <a:latin typeface="+mn-lt"/>
            </a:endParaRPr>
          </a:p>
          <a:p>
            <a:r>
              <a:rPr lang="en-US" sz="2000" dirty="0">
                <a:latin typeface="+mn-lt"/>
                <a:cs typeface="Calibri"/>
              </a:rPr>
              <a:t>These oil streaks act as good indicators of flow separation. </a:t>
            </a:r>
            <a:endParaRPr lang="en-US" sz="2000" dirty="0">
              <a:latin typeface="+mn-lt"/>
            </a:endParaRPr>
          </a:p>
          <a:p>
            <a:endParaRPr lang="en-US" sz="2000" dirty="0">
              <a:latin typeface="+mn-lt"/>
            </a:endParaRPr>
          </a:p>
          <a:p>
            <a:r>
              <a:rPr lang="en-US" sz="2000" dirty="0">
                <a:latin typeface="+mn-lt"/>
                <a:cs typeface="Calibri"/>
              </a:rPr>
              <a:t>The initial thickness of the oil film is an important parameter to obtain useful results.</a:t>
            </a:r>
          </a:p>
        </p:txBody>
      </p:sp>
      <p:sp>
        <p:nvSpPr>
          <p:cNvPr id="7" name="TextBox 6">
            <a:extLst>
              <a:ext uri="{FF2B5EF4-FFF2-40B4-BE49-F238E27FC236}">
                <a16:creationId xmlns:a16="http://schemas.microsoft.com/office/drawing/2014/main" id="{320336ED-9C70-40D0-922B-69FB322B7654}"/>
              </a:ext>
            </a:extLst>
          </p:cNvPr>
          <p:cNvSpPr txBox="1"/>
          <p:nvPr/>
        </p:nvSpPr>
        <p:spPr>
          <a:xfrm>
            <a:off x="8159418" y="3266072"/>
            <a:ext cx="1110166" cy="338554"/>
          </a:xfrm>
          <a:prstGeom prst="rect">
            <a:avLst/>
          </a:prstGeom>
        </p:spPr>
        <p:txBody>
          <a:bodyPr vert="horz" wrap="square" lIns="91440" tIns="45720" rIns="91440" bIns="45720" rtlCol="0">
            <a:noAutofit/>
          </a:bodyPr>
          <a:lstStyle/>
          <a:p>
            <a:pPr marL="0" indent="0" algn="ctr">
              <a:lnSpc>
                <a:spcPts val="1800"/>
              </a:lnSpc>
              <a:spcAft>
                <a:spcPts val="600"/>
              </a:spcAft>
              <a:buNone/>
            </a:pPr>
            <a:r>
              <a:rPr lang="en-US" sz="1000">
                <a:solidFill>
                  <a:schemeClr val="bg1"/>
                </a:solidFill>
                <a:latin typeface="Segoe UI" panose="020B0502040204020203" pitchFamily="34" charset="0"/>
                <a:cs typeface="Segoe UI" panose="020B0502040204020203" pitchFamily="34" charset="0"/>
              </a:rPr>
              <a:t>Courtesy: NASA</a:t>
            </a:r>
          </a:p>
        </p:txBody>
      </p:sp>
      <p:sp>
        <p:nvSpPr>
          <p:cNvPr id="8" name="TextBox 7">
            <a:extLst>
              <a:ext uri="{FF2B5EF4-FFF2-40B4-BE49-F238E27FC236}">
                <a16:creationId xmlns:a16="http://schemas.microsoft.com/office/drawing/2014/main" id="{9AB3E271-CA39-4D69-ABB8-8CCC73FF3A11}"/>
              </a:ext>
            </a:extLst>
          </p:cNvPr>
          <p:cNvSpPr txBox="1"/>
          <p:nvPr/>
        </p:nvSpPr>
        <p:spPr>
          <a:xfrm>
            <a:off x="9886698" y="5407018"/>
            <a:ext cx="1110166" cy="338554"/>
          </a:xfrm>
          <a:prstGeom prst="rect">
            <a:avLst/>
          </a:prstGeom>
        </p:spPr>
        <p:txBody>
          <a:bodyPr vert="horz" wrap="square" lIns="91440" tIns="45720" rIns="91440" bIns="45720" rtlCol="0">
            <a:noAutofit/>
          </a:bodyPr>
          <a:lstStyle/>
          <a:p>
            <a:pPr marL="0" indent="0" algn="ctr">
              <a:lnSpc>
                <a:spcPts val="1800"/>
              </a:lnSpc>
              <a:spcAft>
                <a:spcPts val="600"/>
              </a:spcAft>
              <a:buNone/>
            </a:pPr>
            <a:r>
              <a:rPr lang="en-US" sz="1000">
                <a:solidFill>
                  <a:schemeClr val="bg1"/>
                </a:solidFill>
                <a:latin typeface="Segoe UI" panose="020B0502040204020203" pitchFamily="34" charset="0"/>
                <a:cs typeface="Segoe UI" panose="020B0502040204020203" pitchFamily="34" charset="0"/>
              </a:rPr>
              <a:t>Courtesy: NASA</a:t>
            </a:r>
          </a:p>
        </p:txBody>
      </p:sp>
    </p:spTree>
    <p:extLst>
      <p:ext uri="{BB962C8B-B14F-4D97-AF65-F5344CB8AC3E}">
        <p14:creationId xmlns:p14="http://schemas.microsoft.com/office/powerpoint/2010/main" val="34287951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2B92513-2D2F-4052-B06F-65438C9D3CD4}"/>
              </a:ext>
            </a:extLst>
          </p:cNvPr>
          <p:cNvSpPr>
            <a:spLocks noGrp="1"/>
          </p:cNvSpPr>
          <p:nvPr>
            <p:ph type="sldNum" sz="quarter" idx="11"/>
          </p:nvPr>
        </p:nvSpPr>
        <p:spPr/>
        <p:txBody>
          <a:bodyPr/>
          <a:lstStyle/>
          <a:p>
            <a:fld id="{F0D23093-2AB0-F74C-B865-1A12A15B650E}" type="slidenum">
              <a:rPr lang="en-US" smtClean="0"/>
              <a:pPr/>
              <a:t>5</a:t>
            </a:fld>
            <a:endParaRPr lang="en-US"/>
          </a:p>
        </p:txBody>
      </p:sp>
      <p:sp>
        <p:nvSpPr>
          <p:cNvPr id="2" name="Title 1">
            <a:extLst>
              <a:ext uri="{FF2B5EF4-FFF2-40B4-BE49-F238E27FC236}">
                <a16:creationId xmlns:a16="http://schemas.microsoft.com/office/drawing/2014/main" id="{B5117E7A-8847-4EB3-AF4C-5A2DF6D20750}"/>
              </a:ext>
            </a:extLst>
          </p:cNvPr>
          <p:cNvSpPr>
            <a:spLocks noGrp="1"/>
          </p:cNvSpPr>
          <p:nvPr>
            <p:ph type="title"/>
          </p:nvPr>
        </p:nvSpPr>
        <p:spPr/>
        <p:txBody>
          <a:bodyPr/>
          <a:lstStyle/>
          <a:p>
            <a:r>
              <a:rPr lang="en-US"/>
              <a:t>Water Tunnel </a:t>
            </a:r>
            <a:r>
              <a:rPr lang="en-US" dirty="0"/>
              <a:t>V</a:t>
            </a:r>
            <a:r>
              <a:rPr lang="en-US"/>
              <a:t>isualization</a:t>
            </a:r>
            <a:endParaRPr lang="en-US" dirty="0"/>
          </a:p>
        </p:txBody>
      </p:sp>
      <p:sp>
        <p:nvSpPr>
          <p:cNvPr id="9" name="TextBox 8">
            <a:extLst>
              <a:ext uri="{FF2B5EF4-FFF2-40B4-BE49-F238E27FC236}">
                <a16:creationId xmlns:a16="http://schemas.microsoft.com/office/drawing/2014/main" id="{E28235F7-A1A8-46DF-8EAA-F9B585A74D92}"/>
              </a:ext>
            </a:extLst>
          </p:cNvPr>
          <p:cNvSpPr txBox="1"/>
          <p:nvPr/>
        </p:nvSpPr>
        <p:spPr>
          <a:xfrm>
            <a:off x="8550699" y="4426960"/>
            <a:ext cx="2455707" cy="276999"/>
          </a:xfrm>
          <a:prstGeom prst="rect">
            <a:avLst/>
          </a:prstGeom>
        </p:spPr>
        <p:txBody>
          <a:bodyPr wrap="square" anchor="t">
            <a:spAutoFit/>
          </a:bodyPr>
          <a:lstStyle>
            <a:defPPr>
              <a:defRPr lang="en-US"/>
            </a:defPPr>
            <a:lvl1pPr algn="ctr">
              <a:defRPr sz="1600">
                <a:solidFill>
                  <a:schemeClr val="accent4"/>
                </a:solidFill>
                <a:cs typeface="Segoe UI Semibold" panose="020B0702040204020203" pitchFamily="34" charset="0"/>
              </a:defRPr>
            </a:lvl1pPr>
          </a:lstStyle>
          <a:p>
            <a:r>
              <a:rPr lang="en-US" sz="1200" b="1" i="1" dirty="0">
                <a:cs typeface="Segoe UI Semibold"/>
              </a:rPr>
              <a:t>Dye injection in water</a:t>
            </a:r>
          </a:p>
        </p:txBody>
      </p:sp>
      <p:sp>
        <p:nvSpPr>
          <p:cNvPr id="12" name="Content Placeholder 4">
            <a:extLst>
              <a:ext uri="{FF2B5EF4-FFF2-40B4-BE49-F238E27FC236}">
                <a16:creationId xmlns:a16="http://schemas.microsoft.com/office/drawing/2014/main" id="{C78EA0E8-7ECE-4ED0-AC6B-C6743F43086D}"/>
              </a:ext>
            </a:extLst>
          </p:cNvPr>
          <p:cNvSpPr txBox="1">
            <a:spLocks/>
          </p:cNvSpPr>
          <p:nvPr/>
        </p:nvSpPr>
        <p:spPr>
          <a:xfrm>
            <a:off x="609601" y="1594438"/>
            <a:ext cx="6921782" cy="4736023"/>
          </a:xfrm>
          <a:prstGeom prst="rect">
            <a:avLst/>
          </a:prstGeom>
        </p:spPr>
        <p:txBody>
          <a:bodyPr vert="horz" lIns="91440" tIns="45720" rIns="91440" bIns="45720" rtlCol="0">
            <a:noAutofit/>
          </a:bodyPr>
          <a:lstStyle>
            <a:lvl1pPr marL="228600" marR="0" indent="-228600" fontAlgn="auto">
              <a:lnSpc>
                <a:spcPct val="90000"/>
              </a:lnSpc>
              <a:spcBef>
                <a:spcPts val="1000"/>
              </a:spcBef>
              <a:spcAft>
                <a:spcPts val="0"/>
              </a:spcAft>
              <a:buClrTx/>
              <a:buSzTx/>
              <a:buFont typeface="Arial" panose="020B0604020202020204" pitchFamily="34" charset="0"/>
              <a:buChar char="•"/>
              <a:tabLst/>
              <a:defRPr sz="2400" b="0" i="0" baseline="0">
                <a:latin typeface="Calibri" panose="020F0502020204030204" pitchFamily="34" charset="0"/>
                <a:cs typeface="Calibri" panose="020F0502020204030204" pitchFamily="34" charset="0"/>
              </a:defRPr>
            </a:lvl1pPr>
            <a:lvl2pPr marL="461963" marR="0" indent="-231775" fontAlgn="auto">
              <a:lnSpc>
                <a:spcPct val="90000"/>
              </a:lnSpc>
              <a:spcBef>
                <a:spcPts val="500"/>
              </a:spcBef>
              <a:spcAft>
                <a:spcPts val="0"/>
              </a:spcAft>
              <a:buClrTx/>
              <a:buSzTx/>
              <a:buFont typeface="Calibri" panose="020F0502020204030204" pitchFamily="34" charset="0"/>
              <a:buChar char="‐"/>
              <a:tabLst/>
              <a:defRPr sz="2000" b="0" i="0" baseline="0">
                <a:latin typeface="Calibri" panose="020F0502020204030204" pitchFamily="34" charset="0"/>
                <a:cs typeface="Calibri" panose="020F0502020204030204" pitchFamily="34" charset="0"/>
              </a:defRPr>
            </a:lvl2pPr>
            <a:lvl3pPr marL="746125" marR="0" indent="-288925" fontAlgn="auto">
              <a:lnSpc>
                <a:spcPct val="90000"/>
              </a:lnSpc>
              <a:spcBef>
                <a:spcPts val="500"/>
              </a:spcBef>
              <a:spcAft>
                <a:spcPts val="0"/>
              </a:spcAft>
              <a:buClrTx/>
              <a:buSzTx/>
              <a:buFont typeface="Arial" panose="020B0604020202020204" pitchFamily="34" charset="0"/>
              <a:buChar char="•"/>
              <a:tabLst/>
              <a:defRPr sz="1600" baseline="0">
                <a:latin typeface="Calibri" panose="020F0502020204030204" pitchFamily="34" charset="0"/>
                <a:cs typeface="Calibri" panose="020F0502020204030204" pitchFamily="34" charset="0"/>
              </a:defRPr>
            </a:lvl3pPr>
            <a:lvl4pPr marL="969963" marR="0" indent="-223838" fontAlgn="auto">
              <a:lnSpc>
                <a:spcPct val="90000"/>
              </a:lnSpc>
              <a:spcBef>
                <a:spcPts val="500"/>
              </a:spcBef>
              <a:spcAft>
                <a:spcPts val="0"/>
              </a:spcAft>
              <a:buClrTx/>
              <a:buSzTx/>
              <a:buFont typeface="Wingdings" panose="05000000000000000000" pitchFamily="2" charset="2"/>
              <a:buChar char="§"/>
              <a:tabLst/>
              <a:defRPr sz="1400" baseline="0">
                <a:latin typeface="Calibri" panose="020F0502020204030204" pitchFamily="34" charset="0"/>
                <a:cs typeface="Calibri" panose="020F0502020204030204" pitchFamily="34" charset="0"/>
              </a:defRPr>
            </a:lvl4pPr>
            <a:lvl5pPr marL="1203325" marR="0" indent="-233363" fontAlgn="auto">
              <a:lnSpc>
                <a:spcPct val="90000"/>
              </a:lnSpc>
              <a:spcBef>
                <a:spcPts val="500"/>
              </a:spcBef>
              <a:spcAft>
                <a:spcPts val="0"/>
              </a:spcAft>
              <a:buClrTx/>
              <a:buSzTx/>
              <a:buFont typeface="Courier New" panose="02070309020205020404" pitchFamily="49" charset="0"/>
              <a:buChar char="o"/>
              <a:tabLst/>
              <a:defRPr sz="1200" baseline="0">
                <a:latin typeface="Calibri" panose="020F0502020204030204" pitchFamily="34" charset="0"/>
                <a:cs typeface="Calibri" panose="020F050202020403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2000" dirty="0"/>
              <a:t>Water tunnels are used to visualize and evaluate the hydrodynamic behavior of submerged bodies under water.</a:t>
            </a:r>
          </a:p>
          <a:p>
            <a:r>
              <a:rPr lang="en-US" sz="2000" dirty="0"/>
              <a:t>Like wind tunnels, the model is kept stationary as water flows over it. </a:t>
            </a:r>
          </a:p>
          <a:p>
            <a:r>
              <a:rPr lang="en-US" sz="2000" dirty="0">
                <a:latin typeface="Calibri"/>
                <a:cs typeface="Calibri"/>
              </a:rPr>
              <a:t>Colored dyes are injected into the flow, which helps to visualize macroscopic flow around the bodies and the locations of vortices. </a:t>
            </a:r>
            <a:endParaRPr lang="en-US" sz="2000" dirty="0"/>
          </a:p>
          <a:p>
            <a:r>
              <a:rPr lang="en-US" sz="2000" dirty="0">
                <a:latin typeface="Calibri"/>
                <a:cs typeface="Calibri"/>
              </a:rPr>
              <a:t>Certain water tunnels can increase or decrease the static pressure to perform cavitation studies, which play a crucial role in the design process of propeller blades of submarines and ships. </a:t>
            </a:r>
            <a:endParaRPr lang="en-US" sz="2000" dirty="0"/>
          </a:p>
          <a:p>
            <a:endParaRPr lang="en-US" sz="2000" dirty="0"/>
          </a:p>
          <a:p>
            <a:endParaRPr lang="en-US" sz="2000" dirty="0"/>
          </a:p>
        </p:txBody>
      </p:sp>
      <p:pic>
        <p:nvPicPr>
          <p:cNvPr id="3" name="Picture 2">
            <a:extLst>
              <a:ext uri="{FF2B5EF4-FFF2-40B4-BE49-F238E27FC236}">
                <a16:creationId xmlns:a16="http://schemas.microsoft.com/office/drawing/2014/main" id="{A4447179-F007-46E7-8521-B0B45BFD41D3}"/>
              </a:ext>
            </a:extLst>
          </p:cNvPr>
          <p:cNvPicPr>
            <a:picLocks noChangeAspect="1"/>
          </p:cNvPicPr>
          <p:nvPr/>
        </p:nvPicPr>
        <p:blipFill>
          <a:blip r:embed="rId3"/>
          <a:stretch>
            <a:fillRect/>
          </a:stretch>
        </p:blipFill>
        <p:spPr>
          <a:xfrm>
            <a:off x="7927460" y="2167354"/>
            <a:ext cx="4018706" cy="2259606"/>
          </a:xfrm>
          <a:prstGeom prst="rect">
            <a:avLst/>
          </a:prstGeom>
          <a:effectLst>
            <a:outerShdw blurRad="190500" algn="ctr" rotWithShape="0">
              <a:schemeClr val="bg1">
                <a:alpha val="70000"/>
              </a:schemeClr>
            </a:outerShdw>
          </a:effectLst>
        </p:spPr>
      </p:pic>
    </p:spTree>
    <p:extLst>
      <p:ext uri="{BB962C8B-B14F-4D97-AF65-F5344CB8AC3E}">
        <p14:creationId xmlns:p14="http://schemas.microsoft.com/office/powerpoint/2010/main" val="15743974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2D21C0A-B6B3-479D-8399-191948761511}"/>
              </a:ext>
            </a:extLst>
          </p:cNvPr>
          <p:cNvSpPr>
            <a:spLocks noGrp="1"/>
          </p:cNvSpPr>
          <p:nvPr>
            <p:ph type="sldNum" sz="quarter" idx="11"/>
          </p:nvPr>
        </p:nvSpPr>
        <p:spPr/>
        <p:txBody>
          <a:bodyPr/>
          <a:lstStyle/>
          <a:p>
            <a:fld id="{F0D23093-2AB0-F74C-B865-1A12A15B650E}" type="slidenum">
              <a:rPr lang="en-US" smtClean="0"/>
              <a:pPr/>
              <a:t>6</a:t>
            </a:fld>
            <a:endParaRPr lang="en-US"/>
          </a:p>
        </p:txBody>
      </p:sp>
      <p:sp>
        <p:nvSpPr>
          <p:cNvPr id="2" name="Title 1">
            <a:extLst>
              <a:ext uri="{FF2B5EF4-FFF2-40B4-BE49-F238E27FC236}">
                <a16:creationId xmlns:a16="http://schemas.microsoft.com/office/drawing/2014/main" id="{437E9C44-963A-462C-9C63-4A450CABC1B7}"/>
              </a:ext>
            </a:extLst>
          </p:cNvPr>
          <p:cNvSpPr>
            <a:spLocks noGrp="1"/>
          </p:cNvSpPr>
          <p:nvPr>
            <p:ph type="title"/>
          </p:nvPr>
        </p:nvSpPr>
        <p:spPr/>
        <p:txBody>
          <a:bodyPr/>
          <a:lstStyle/>
          <a:p>
            <a:r>
              <a:rPr lang="en-US"/>
              <a:t>Schlieren Photography</a:t>
            </a:r>
          </a:p>
        </p:txBody>
      </p:sp>
      <p:sp>
        <p:nvSpPr>
          <p:cNvPr id="3" name="Content Placeholder 2">
            <a:extLst>
              <a:ext uri="{FF2B5EF4-FFF2-40B4-BE49-F238E27FC236}">
                <a16:creationId xmlns:a16="http://schemas.microsoft.com/office/drawing/2014/main" id="{CB020839-6D25-41B3-BCA7-B0E446FD4AE2}"/>
              </a:ext>
            </a:extLst>
          </p:cNvPr>
          <p:cNvSpPr>
            <a:spLocks noGrp="1"/>
          </p:cNvSpPr>
          <p:nvPr>
            <p:ph type="body" sz="quarter" idx="13"/>
          </p:nvPr>
        </p:nvSpPr>
        <p:spPr>
          <a:xfrm>
            <a:off x="609599" y="990600"/>
            <a:ext cx="5762667" cy="4572000"/>
          </a:xfrm>
        </p:spPr>
        <p:txBody>
          <a:bodyPr vert="horz" lIns="91440" tIns="45720" rIns="91440" bIns="45720" rtlCol="0" anchor="t">
            <a:noAutofit/>
          </a:bodyPr>
          <a:lstStyle/>
          <a:p>
            <a:r>
              <a:rPr lang="en-US" sz="2000" dirty="0">
                <a:latin typeface="Calibri"/>
                <a:cs typeface="Calibri"/>
              </a:rPr>
              <a:t>Schlieren photography is an optical visualization technique that distinguishes fluids of varying densities.</a:t>
            </a:r>
          </a:p>
          <a:p>
            <a:endParaRPr lang="en-US" sz="2000" dirty="0"/>
          </a:p>
          <a:p>
            <a:r>
              <a:rPr lang="en-US" sz="2000" dirty="0">
                <a:latin typeface="Calibri"/>
                <a:cs typeface="Calibri"/>
              </a:rPr>
              <a:t>It uses the principle of refraction, i.e., light rays bend when traveling from a denser medium to a rarer medium and vice-versa. </a:t>
            </a:r>
          </a:p>
          <a:p>
            <a:endParaRPr lang="en-US" sz="2000" dirty="0"/>
          </a:p>
          <a:p>
            <a:r>
              <a:rPr lang="en-US" sz="2000" dirty="0">
                <a:latin typeface="Calibri"/>
                <a:cs typeface="Calibri"/>
              </a:rPr>
              <a:t>The setup consists of a bright source of light, a knife edge for focusing the light and two concave mirrors on either side of the flow being visualized. </a:t>
            </a:r>
            <a:endParaRPr lang="en-US" sz="2000" dirty="0"/>
          </a:p>
          <a:p>
            <a:endParaRPr lang="en-US" sz="2000" dirty="0"/>
          </a:p>
          <a:p>
            <a:r>
              <a:rPr lang="en-US" sz="2000" dirty="0">
                <a:latin typeface="Calibri"/>
                <a:cs typeface="Calibri"/>
              </a:rPr>
              <a:t>This method was primarily developed for studying high-speed supersonic flows. </a:t>
            </a:r>
            <a:endParaRPr lang="en-US" sz="2000" dirty="0"/>
          </a:p>
        </p:txBody>
      </p:sp>
      <p:grpSp>
        <p:nvGrpSpPr>
          <p:cNvPr id="62" name="Group 61">
            <a:extLst>
              <a:ext uri="{FF2B5EF4-FFF2-40B4-BE49-F238E27FC236}">
                <a16:creationId xmlns:a16="http://schemas.microsoft.com/office/drawing/2014/main" id="{9D268BF4-571E-4F01-8C01-2C1BB02E7226}"/>
              </a:ext>
            </a:extLst>
          </p:cNvPr>
          <p:cNvGrpSpPr/>
          <p:nvPr/>
        </p:nvGrpSpPr>
        <p:grpSpPr>
          <a:xfrm>
            <a:off x="7101021" y="609600"/>
            <a:ext cx="4486546" cy="2692848"/>
            <a:chOff x="7069833" y="1347537"/>
            <a:chExt cx="4486546" cy="2692848"/>
          </a:xfrm>
        </p:grpSpPr>
        <p:grpSp>
          <p:nvGrpSpPr>
            <p:cNvPr id="44" name="Group 43">
              <a:extLst>
                <a:ext uri="{FF2B5EF4-FFF2-40B4-BE49-F238E27FC236}">
                  <a16:creationId xmlns:a16="http://schemas.microsoft.com/office/drawing/2014/main" id="{522F196E-AF4E-4314-9C73-2D2314F472B3}"/>
                </a:ext>
              </a:extLst>
            </p:cNvPr>
            <p:cNvGrpSpPr/>
            <p:nvPr/>
          </p:nvGrpSpPr>
          <p:grpSpPr>
            <a:xfrm>
              <a:off x="7069833" y="1347537"/>
              <a:ext cx="4486546" cy="2692848"/>
              <a:chOff x="7069833" y="1347537"/>
              <a:chExt cx="4486546" cy="2692848"/>
            </a:xfrm>
          </p:grpSpPr>
          <p:grpSp>
            <p:nvGrpSpPr>
              <p:cNvPr id="42" name="Group 41">
                <a:extLst>
                  <a:ext uri="{FF2B5EF4-FFF2-40B4-BE49-F238E27FC236}">
                    <a16:creationId xmlns:a16="http://schemas.microsoft.com/office/drawing/2014/main" id="{AD7DD0D4-E2E6-4182-9C83-EBDB645EF63C}"/>
                  </a:ext>
                </a:extLst>
              </p:cNvPr>
              <p:cNvGrpSpPr/>
              <p:nvPr/>
            </p:nvGrpSpPr>
            <p:grpSpPr>
              <a:xfrm>
                <a:off x="8430127" y="1347537"/>
                <a:ext cx="2526631" cy="2454440"/>
                <a:chOff x="8349916" y="1604211"/>
                <a:chExt cx="2526631" cy="2454440"/>
              </a:xfrm>
            </p:grpSpPr>
            <p:sp>
              <p:nvSpPr>
                <p:cNvPr id="4" name="Arc 3">
                  <a:extLst>
                    <a:ext uri="{FF2B5EF4-FFF2-40B4-BE49-F238E27FC236}">
                      <a16:creationId xmlns:a16="http://schemas.microsoft.com/office/drawing/2014/main" id="{326EEDBA-413E-44B1-9AB1-E5E95C841DA4}"/>
                    </a:ext>
                  </a:extLst>
                </p:cNvPr>
                <p:cNvSpPr/>
                <p:nvPr/>
              </p:nvSpPr>
              <p:spPr>
                <a:xfrm>
                  <a:off x="10106526" y="3007893"/>
                  <a:ext cx="770021" cy="1050758"/>
                </a:xfrm>
                <a:prstGeom prst="arc">
                  <a:avLst>
                    <a:gd name="adj1" fmla="val 17254276"/>
                    <a:gd name="adj2" fmla="val 4308652"/>
                  </a:avLst>
                </a:prstGeom>
                <a:ln w="28575">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6" name="Arc 5">
                  <a:extLst>
                    <a:ext uri="{FF2B5EF4-FFF2-40B4-BE49-F238E27FC236}">
                      <a16:creationId xmlns:a16="http://schemas.microsoft.com/office/drawing/2014/main" id="{29503304-42BC-494B-8DDC-135B18B06C7F}"/>
                    </a:ext>
                  </a:extLst>
                </p:cNvPr>
                <p:cNvSpPr/>
                <p:nvPr/>
              </p:nvSpPr>
              <p:spPr>
                <a:xfrm rot="10800000">
                  <a:off x="8349916" y="1604211"/>
                  <a:ext cx="770021" cy="1050758"/>
                </a:xfrm>
                <a:prstGeom prst="arc">
                  <a:avLst>
                    <a:gd name="adj1" fmla="val 17254276"/>
                    <a:gd name="adj2" fmla="val 4308652"/>
                  </a:avLst>
                </a:prstGeom>
                <a:ln w="28575">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FF6892B5-757F-48EB-9F16-9603B4A06F75}"/>
                    </a:ext>
                  </a:extLst>
                </p:cNvPr>
                <p:cNvCxnSpPr>
                  <a:stCxn id="6" idx="2"/>
                  <a:endCxn id="4" idx="0"/>
                </p:cNvCxnSpPr>
                <p:nvPr/>
              </p:nvCxnSpPr>
              <p:spPr>
                <a:xfrm>
                  <a:off x="8577409" y="1650193"/>
                  <a:ext cx="2066849" cy="14008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FD3EE-83A6-4A78-88CE-047A3A7ACC06}"/>
                    </a:ext>
                  </a:extLst>
                </p:cNvPr>
                <p:cNvCxnSpPr>
                  <a:cxnSpLocks/>
                  <a:stCxn id="6" idx="0"/>
                  <a:endCxn id="4" idx="2"/>
                </p:cNvCxnSpPr>
                <p:nvPr/>
              </p:nvCxnSpPr>
              <p:spPr>
                <a:xfrm>
                  <a:off x="8582205" y="2611868"/>
                  <a:ext cx="2066849" cy="14008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F72F5DA-5C7F-42B0-9C61-1C76BF0CA1D8}"/>
                    </a:ext>
                  </a:extLst>
                </p:cNvPr>
                <p:cNvCxnSpPr>
                  <a:cxnSpLocks/>
                  <a:stCxn id="6" idx="2"/>
                </p:cNvCxnSpPr>
                <p:nvPr/>
              </p:nvCxnSpPr>
              <p:spPr>
                <a:xfrm>
                  <a:off x="8577409" y="1650193"/>
                  <a:ext cx="983686" cy="4793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6F8E4F5-8E61-4B2B-A7EC-799B9625CDC1}"/>
                    </a:ext>
                  </a:extLst>
                </p:cNvPr>
                <p:cNvCxnSpPr>
                  <a:cxnSpLocks/>
                  <a:stCxn id="6" idx="0"/>
                </p:cNvCxnSpPr>
                <p:nvPr/>
              </p:nvCxnSpPr>
              <p:spPr>
                <a:xfrm flipV="1">
                  <a:off x="8582205" y="2129590"/>
                  <a:ext cx="978890" cy="4822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26B435B-953E-47AD-B6F1-DC9A5A8F3E08}"/>
                    </a:ext>
                  </a:extLst>
                </p:cNvPr>
                <p:cNvCxnSpPr>
                  <a:cxnSpLocks/>
                  <a:stCxn id="4" idx="0"/>
                </p:cNvCxnSpPr>
                <p:nvPr/>
              </p:nvCxnSpPr>
              <p:spPr>
                <a:xfrm flipH="1">
                  <a:off x="9279412" y="3050994"/>
                  <a:ext cx="1364846" cy="707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3D0082E-AFA9-4FEF-8F0A-46A6A8AA0563}"/>
                    </a:ext>
                  </a:extLst>
                </p:cNvPr>
                <p:cNvCxnSpPr>
                  <a:cxnSpLocks/>
                </p:cNvCxnSpPr>
                <p:nvPr/>
              </p:nvCxnSpPr>
              <p:spPr>
                <a:xfrm flipH="1" flipV="1">
                  <a:off x="9284208" y="3504795"/>
                  <a:ext cx="1360050" cy="5078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F1429A11-D9E4-4EC5-A956-1E7E61469A07}"/>
                    </a:ext>
                  </a:extLst>
                </p:cNvPr>
                <p:cNvCxnSpPr>
                  <a:cxnSpLocks/>
                </p:cNvCxnSpPr>
                <p:nvPr/>
              </p:nvCxnSpPr>
              <p:spPr>
                <a:xfrm flipV="1">
                  <a:off x="9561095" y="3601454"/>
                  <a:ext cx="0" cy="128335"/>
                </a:xfrm>
                <a:prstGeom prst="straightConnector1">
                  <a:avLst/>
                </a:prstGeom>
                <a:ln w="38100">
                  <a:solidFill>
                    <a:schemeClr val="tx1"/>
                  </a:solidFill>
                  <a:tailEnd type="triangle" w="sm" len="lg"/>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3DF3BC7-9646-48AF-B88A-78851FF74A63}"/>
                    </a:ext>
                  </a:extLst>
                </p:cNvPr>
                <p:cNvCxnSpPr/>
                <p:nvPr/>
              </p:nvCxnSpPr>
              <p:spPr>
                <a:xfrm>
                  <a:off x="9284208" y="3312268"/>
                  <a:ext cx="0" cy="62882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C22F3513-9B06-4B83-9C32-BD1E5CD31D42}"/>
                    </a:ext>
                  </a:extLst>
                </p:cNvPr>
                <p:cNvCxnSpPr>
                  <a:cxnSpLocks/>
                </p:cNvCxnSpPr>
                <p:nvPr/>
              </p:nvCxnSpPr>
              <p:spPr>
                <a:xfrm>
                  <a:off x="9553074" y="1921975"/>
                  <a:ext cx="0" cy="17954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A6DEDB38-EAF6-4CC2-9C97-2C2F7109A883}"/>
                    </a:ext>
                  </a:extLst>
                </p:cNvPr>
                <p:cNvCxnSpPr>
                  <a:cxnSpLocks/>
                </p:cNvCxnSpPr>
                <p:nvPr/>
              </p:nvCxnSpPr>
              <p:spPr>
                <a:xfrm>
                  <a:off x="9553074" y="2167125"/>
                  <a:ext cx="0" cy="159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39" name="Graphic 38" descr="Lightbulb and gear">
                  <a:extLst>
                    <a:ext uri="{FF2B5EF4-FFF2-40B4-BE49-F238E27FC236}">
                      <a16:creationId xmlns:a16="http://schemas.microsoft.com/office/drawing/2014/main" id="{78407A2E-850E-492D-BE63-4CB2704AC6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568962" y="1974463"/>
                  <a:ext cx="313135" cy="313135"/>
                </a:xfrm>
                <a:prstGeom prst="rect">
                  <a:avLst/>
                </a:prstGeom>
                <a:effectLst>
                  <a:outerShdw blurRad="190500" algn="ctr" rotWithShape="0">
                    <a:schemeClr val="bg1">
                      <a:alpha val="70000"/>
                    </a:schemeClr>
                  </a:outerShdw>
                </a:effectLst>
              </p:spPr>
            </p:pic>
            <p:pic>
              <p:nvPicPr>
                <p:cNvPr id="41" name="Graphic 40" descr="Airplane">
                  <a:extLst>
                    <a:ext uri="{FF2B5EF4-FFF2-40B4-BE49-F238E27FC236}">
                      <a16:creationId xmlns:a16="http://schemas.microsoft.com/office/drawing/2014/main" id="{4B129005-2149-4123-A67D-31679A643A5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31234" y="2553920"/>
                  <a:ext cx="479397" cy="479397"/>
                </a:xfrm>
                <a:prstGeom prst="rect">
                  <a:avLst/>
                </a:prstGeom>
                <a:effectLst>
                  <a:outerShdw blurRad="190500" algn="ctr" rotWithShape="0">
                    <a:schemeClr val="bg1">
                      <a:alpha val="70000"/>
                    </a:schemeClr>
                  </a:outerShdw>
                </a:effectLst>
              </p:spPr>
            </p:pic>
          </p:grpSp>
          <p:sp>
            <p:nvSpPr>
              <p:cNvPr id="43" name="TextBox 42">
                <a:extLst>
                  <a:ext uri="{FF2B5EF4-FFF2-40B4-BE49-F238E27FC236}">
                    <a16:creationId xmlns:a16="http://schemas.microsoft.com/office/drawing/2014/main" id="{4FF1FBF2-EA1F-4C47-90E4-0D9B8781155A}"/>
                  </a:ext>
                </a:extLst>
              </p:cNvPr>
              <p:cNvSpPr txBox="1"/>
              <p:nvPr/>
            </p:nvSpPr>
            <p:spPr>
              <a:xfrm>
                <a:off x="9901204" y="1694383"/>
                <a:ext cx="1050758" cy="313135"/>
              </a:xfrm>
              <a:prstGeom prst="rect">
                <a:avLst/>
              </a:prstGeom>
            </p:spPr>
            <p:txBody>
              <a:bodyPr vert="horz" wrap="none" lIns="91440" tIns="45720" rIns="91440" bIns="45720" rtlCol="0" anchor="t">
                <a:noAutofit/>
              </a:bodyPr>
              <a:lstStyle/>
              <a:p>
                <a:pPr marL="0" indent="0" algn="l">
                  <a:lnSpc>
                    <a:spcPts val="1800"/>
                  </a:lnSpc>
                  <a:spcAft>
                    <a:spcPts val="600"/>
                  </a:spcAft>
                  <a:buNone/>
                </a:pPr>
                <a:r>
                  <a:rPr lang="en-US" sz="1200" dirty="0">
                    <a:latin typeface="Segoe UI"/>
                    <a:cs typeface="Segoe UI"/>
                  </a:rPr>
                  <a:t>Light source</a:t>
                </a:r>
                <a:endParaRPr lang="en-US" sz="1200">
                  <a:solidFill>
                    <a:prstClr val="black">
                      <a:lumMod val="75000"/>
                      <a:lumOff val="25000"/>
                    </a:prstClr>
                  </a:solidFill>
                  <a:latin typeface="Segoe UI" panose="020B0502040204020203" pitchFamily="34" charset="0"/>
                  <a:cs typeface="Segoe UI" panose="020B0502040204020203" pitchFamily="34" charset="0"/>
                </a:endParaRPr>
              </a:p>
            </p:txBody>
          </p:sp>
          <p:sp>
            <p:nvSpPr>
              <p:cNvPr id="45" name="TextBox 44">
                <a:extLst>
                  <a:ext uri="{FF2B5EF4-FFF2-40B4-BE49-F238E27FC236}">
                    <a16:creationId xmlns:a16="http://schemas.microsoft.com/office/drawing/2014/main" id="{5C4E4123-C1B0-42A1-896C-733D366B54DC}"/>
                  </a:ext>
                </a:extLst>
              </p:cNvPr>
              <p:cNvSpPr txBox="1"/>
              <p:nvPr/>
            </p:nvSpPr>
            <p:spPr>
              <a:xfrm>
                <a:off x="7069833" y="1523843"/>
                <a:ext cx="1360293" cy="320999"/>
              </a:xfrm>
              <a:prstGeom prst="rect">
                <a:avLst/>
              </a:prstGeom>
            </p:spPr>
            <p:txBody>
              <a:bodyPr vert="horz" wrap="none" lIns="91440" tIns="45720" rIns="91440" bIns="45720" rtlCol="0" anchor="t">
                <a:noAutofit/>
              </a:bodyPr>
              <a:lstStyle/>
              <a:p>
                <a:pPr marL="0" indent="0" algn="l">
                  <a:lnSpc>
                    <a:spcPts val="1800"/>
                  </a:lnSpc>
                  <a:spcAft>
                    <a:spcPts val="600"/>
                  </a:spcAft>
                  <a:buNone/>
                </a:pPr>
                <a:r>
                  <a:rPr lang="en-US" sz="1200" dirty="0">
                    <a:latin typeface="Segoe UI"/>
                    <a:cs typeface="Segoe UI"/>
                  </a:rPr>
                  <a:t>Concave mirror #1</a:t>
                </a:r>
              </a:p>
            </p:txBody>
          </p:sp>
          <p:sp>
            <p:nvSpPr>
              <p:cNvPr id="46" name="TextBox 45">
                <a:extLst>
                  <a:ext uri="{FF2B5EF4-FFF2-40B4-BE49-F238E27FC236}">
                    <a16:creationId xmlns:a16="http://schemas.microsoft.com/office/drawing/2014/main" id="{D879EAC8-71A8-41F7-BB8F-9B7BB9141F19}"/>
                  </a:ext>
                </a:extLst>
              </p:cNvPr>
              <p:cNvSpPr txBox="1"/>
              <p:nvPr/>
            </p:nvSpPr>
            <p:spPr>
              <a:xfrm>
                <a:off x="10196086" y="3719386"/>
                <a:ext cx="1360293" cy="320999"/>
              </a:xfrm>
              <a:prstGeom prst="rect">
                <a:avLst/>
              </a:prstGeom>
            </p:spPr>
            <p:txBody>
              <a:bodyPr vert="horz" wrap="none" lIns="91440" tIns="45720" rIns="91440" bIns="45720" rtlCol="0" anchor="t">
                <a:noAutofit/>
              </a:bodyPr>
              <a:lstStyle/>
              <a:p>
                <a:pPr marL="0" indent="0" algn="l">
                  <a:lnSpc>
                    <a:spcPts val="1800"/>
                  </a:lnSpc>
                  <a:spcAft>
                    <a:spcPts val="600"/>
                  </a:spcAft>
                  <a:buNone/>
                </a:pPr>
                <a:r>
                  <a:rPr lang="en-US" sz="1200" dirty="0">
                    <a:latin typeface="Segoe UI"/>
                    <a:cs typeface="Segoe UI"/>
                  </a:rPr>
                  <a:t>Concave mirror #2</a:t>
                </a:r>
              </a:p>
            </p:txBody>
          </p:sp>
          <p:sp>
            <p:nvSpPr>
              <p:cNvPr id="47" name="TextBox 46">
                <a:extLst>
                  <a:ext uri="{FF2B5EF4-FFF2-40B4-BE49-F238E27FC236}">
                    <a16:creationId xmlns:a16="http://schemas.microsoft.com/office/drawing/2014/main" id="{3B8471E1-4551-40D2-B401-83FF848DFD56}"/>
                  </a:ext>
                </a:extLst>
              </p:cNvPr>
              <p:cNvSpPr txBox="1"/>
              <p:nvPr/>
            </p:nvSpPr>
            <p:spPr>
              <a:xfrm>
                <a:off x="8313660" y="3252379"/>
                <a:ext cx="1050758" cy="313135"/>
              </a:xfrm>
              <a:prstGeom prst="rect">
                <a:avLst/>
              </a:prstGeom>
            </p:spPr>
            <p:txBody>
              <a:bodyPr vert="horz" wrap="none" lIns="91440" tIns="45720" rIns="91440" bIns="45720" rtlCol="0" anchor="t">
                <a:noAutofit/>
              </a:bodyPr>
              <a:lstStyle/>
              <a:p>
                <a:pPr marL="0" indent="0" algn="l">
                  <a:lnSpc>
                    <a:spcPts val="1800"/>
                  </a:lnSpc>
                  <a:spcAft>
                    <a:spcPts val="600"/>
                  </a:spcAft>
                  <a:buNone/>
                </a:pPr>
                <a:r>
                  <a:rPr lang="en-US" sz="1200" dirty="0">
                    <a:latin typeface="Segoe UI"/>
                    <a:cs typeface="Segoe UI"/>
                  </a:rPr>
                  <a:t>Image plane</a:t>
                </a:r>
                <a:endParaRPr lang="en-US" sz="1200">
                  <a:solidFill>
                    <a:prstClr val="black">
                      <a:lumMod val="75000"/>
                      <a:lumOff val="25000"/>
                    </a:prstClr>
                  </a:solidFill>
                  <a:latin typeface="Segoe UI" panose="020B0502040204020203" pitchFamily="34" charset="0"/>
                  <a:cs typeface="Segoe UI" panose="020B0502040204020203" pitchFamily="34" charset="0"/>
                </a:endParaRPr>
              </a:p>
            </p:txBody>
          </p:sp>
          <p:sp>
            <p:nvSpPr>
              <p:cNvPr id="48" name="TextBox 47">
                <a:extLst>
                  <a:ext uri="{FF2B5EF4-FFF2-40B4-BE49-F238E27FC236}">
                    <a16:creationId xmlns:a16="http://schemas.microsoft.com/office/drawing/2014/main" id="{96ED028C-12C1-4BDC-AE91-8E2F79586BA0}"/>
                  </a:ext>
                </a:extLst>
              </p:cNvPr>
              <p:cNvSpPr txBox="1"/>
              <p:nvPr/>
            </p:nvSpPr>
            <p:spPr>
              <a:xfrm>
                <a:off x="7532620" y="2595080"/>
                <a:ext cx="1050758" cy="313135"/>
              </a:xfrm>
              <a:prstGeom prst="rect">
                <a:avLst/>
              </a:prstGeom>
            </p:spPr>
            <p:txBody>
              <a:bodyPr vert="horz" wrap="none" lIns="91440" tIns="45720" rIns="91440" bIns="45720" rtlCol="0" anchor="t">
                <a:noAutofit/>
              </a:bodyPr>
              <a:lstStyle/>
              <a:p>
                <a:pPr marL="0" indent="0" algn="l">
                  <a:lnSpc>
                    <a:spcPts val="1800"/>
                  </a:lnSpc>
                  <a:spcAft>
                    <a:spcPts val="600"/>
                  </a:spcAft>
                  <a:buNone/>
                </a:pPr>
                <a:r>
                  <a:rPr lang="en-US" sz="1200" dirty="0">
                    <a:latin typeface="Segoe UI"/>
                    <a:cs typeface="Segoe UI"/>
                  </a:rPr>
                  <a:t>Measurement section</a:t>
                </a:r>
                <a:endParaRPr lang="en-US" sz="1200">
                  <a:solidFill>
                    <a:prstClr val="black">
                      <a:lumMod val="75000"/>
                      <a:lumOff val="25000"/>
                    </a:prstClr>
                  </a:solidFill>
                  <a:latin typeface="Segoe UI" panose="020B0502040204020203" pitchFamily="34" charset="0"/>
                  <a:cs typeface="Segoe UI" panose="020B0502040204020203" pitchFamily="34" charset="0"/>
                </a:endParaRPr>
              </a:p>
            </p:txBody>
          </p:sp>
        </p:grpSp>
        <p:grpSp>
          <p:nvGrpSpPr>
            <p:cNvPr id="61" name="Group 60">
              <a:extLst>
                <a:ext uri="{FF2B5EF4-FFF2-40B4-BE49-F238E27FC236}">
                  <a16:creationId xmlns:a16="http://schemas.microsoft.com/office/drawing/2014/main" id="{0A7F797E-0A8B-4B40-B1D7-DA1DBC7838BF}"/>
                </a:ext>
              </a:extLst>
            </p:cNvPr>
            <p:cNvGrpSpPr/>
            <p:nvPr/>
          </p:nvGrpSpPr>
          <p:grpSpPr>
            <a:xfrm>
              <a:off x="9149463" y="1662111"/>
              <a:ext cx="1300725" cy="1979433"/>
              <a:chOff x="9149463" y="1662111"/>
              <a:chExt cx="1300725" cy="1979433"/>
            </a:xfrm>
          </p:grpSpPr>
          <p:cxnSp>
            <p:nvCxnSpPr>
              <p:cNvPr id="50" name="Straight Arrow Connector 49">
                <a:extLst>
                  <a:ext uri="{FF2B5EF4-FFF2-40B4-BE49-F238E27FC236}">
                    <a16:creationId xmlns:a16="http://schemas.microsoft.com/office/drawing/2014/main" id="{DDD9EBC6-CAD0-4815-86DA-60819D1F864D}"/>
                  </a:ext>
                </a:extLst>
              </p:cNvPr>
              <p:cNvCxnSpPr>
                <a:cxnSpLocks/>
              </p:cNvCxnSpPr>
              <p:nvPr/>
            </p:nvCxnSpPr>
            <p:spPr>
              <a:xfrm flipH="1" flipV="1">
                <a:off x="9207869" y="1662111"/>
                <a:ext cx="143694" cy="71322"/>
              </a:xfrm>
              <a:prstGeom prst="straightConnector1">
                <a:avLst/>
              </a:prstGeom>
              <a:ln>
                <a:solidFill>
                  <a:schemeClr val="tx1"/>
                </a:solidFill>
                <a:headEnd type="none" w="med" len="med"/>
                <a:tailEnd type="arrow" w="sm" len="lg"/>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BD233AB2-D363-4289-BE82-ED8BD3FE6F20}"/>
                  </a:ext>
                </a:extLst>
              </p:cNvPr>
              <p:cNvCxnSpPr>
                <a:cxnSpLocks/>
              </p:cNvCxnSpPr>
              <p:nvPr/>
            </p:nvCxnSpPr>
            <p:spPr>
              <a:xfrm flipH="1">
                <a:off x="9149463" y="2037686"/>
                <a:ext cx="156333" cy="76369"/>
              </a:xfrm>
              <a:prstGeom prst="straightConnector1">
                <a:avLst/>
              </a:prstGeom>
              <a:ln>
                <a:solidFill>
                  <a:schemeClr val="tx1"/>
                </a:solidFill>
                <a:headEnd type="none" w="med" len="med"/>
                <a:tailEnd type="arrow" w="sm" len="lg"/>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277DC24B-37E2-41E0-A281-A17A289A8D81}"/>
                  </a:ext>
                </a:extLst>
              </p:cNvPr>
              <p:cNvCxnSpPr>
                <a:cxnSpLocks/>
              </p:cNvCxnSpPr>
              <p:nvPr/>
            </p:nvCxnSpPr>
            <p:spPr>
              <a:xfrm flipH="1">
                <a:off x="10293855" y="2946209"/>
                <a:ext cx="156333" cy="76369"/>
              </a:xfrm>
              <a:prstGeom prst="straightConnector1">
                <a:avLst/>
              </a:prstGeom>
              <a:ln>
                <a:solidFill>
                  <a:schemeClr val="tx1"/>
                </a:solidFill>
                <a:headEnd type="none" w="med" len="med"/>
                <a:tailEnd type="arrow" w="sm" len="lg"/>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0DA94CF0-8451-4D8F-B2F5-02732D404802}"/>
                  </a:ext>
                </a:extLst>
              </p:cNvPr>
              <p:cNvCxnSpPr>
                <a:cxnSpLocks/>
              </p:cNvCxnSpPr>
              <p:nvPr/>
            </p:nvCxnSpPr>
            <p:spPr>
              <a:xfrm flipH="1" flipV="1">
                <a:off x="10158131" y="3540346"/>
                <a:ext cx="268452" cy="101198"/>
              </a:xfrm>
              <a:prstGeom prst="straightConnector1">
                <a:avLst/>
              </a:prstGeom>
              <a:ln>
                <a:solidFill>
                  <a:schemeClr val="tx1"/>
                </a:solidFill>
                <a:headEnd type="none" w="med" len="med"/>
                <a:tailEnd type="arrow" w="sm" len="lg"/>
              </a:ln>
            </p:spPr>
            <p:style>
              <a:lnRef idx="1">
                <a:schemeClr val="accent1"/>
              </a:lnRef>
              <a:fillRef idx="0">
                <a:schemeClr val="accent1"/>
              </a:fillRef>
              <a:effectRef idx="0">
                <a:schemeClr val="accent1"/>
              </a:effectRef>
              <a:fontRef idx="minor">
                <a:schemeClr val="tx1"/>
              </a:fontRef>
            </p:style>
          </p:cxnSp>
        </p:grpSp>
      </p:grpSp>
      <p:sp>
        <p:nvSpPr>
          <p:cNvPr id="65" name="TextBox 64">
            <a:extLst>
              <a:ext uri="{FF2B5EF4-FFF2-40B4-BE49-F238E27FC236}">
                <a16:creationId xmlns:a16="http://schemas.microsoft.com/office/drawing/2014/main" id="{86B979AE-2331-41F7-A156-B62640A36970}"/>
              </a:ext>
            </a:extLst>
          </p:cNvPr>
          <p:cNvSpPr txBox="1"/>
          <p:nvPr/>
        </p:nvSpPr>
        <p:spPr>
          <a:xfrm>
            <a:off x="10396678" y="3271329"/>
            <a:ext cx="1849906" cy="276999"/>
          </a:xfrm>
          <a:prstGeom prst="rect">
            <a:avLst/>
          </a:prstGeom>
        </p:spPr>
        <p:txBody>
          <a:bodyPr wrap="square" anchor="t">
            <a:spAutoFit/>
          </a:bodyPr>
          <a:lstStyle>
            <a:defPPr>
              <a:defRPr lang="en-US"/>
            </a:defPPr>
            <a:lvl1pPr algn="ctr">
              <a:defRPr sz="1600">
                <a:solidFill>
                  <a:schemeClr val="accent4"/>
                </a:solidFill>
                <a:cs typeface="Segoe UI Semibold" panose="020B0702040204020203" pitchFamily="34" charset="0"/>
              </a:defRPr>
            </a:lvl1pPr>
          </a:lstStyle>
          <a:p>
            <a:r>
              <a:rPr lang="en-US" sz="1200" b="1" i="1" dirty="0">
                <a:cs typeface="Segoe UI Semibold"/>
              </a:rPr>
              <a:t>Schlieren setup</a:t>
            </a:r>
            <a:endParaRPr lang="en-US" sz="1200" b="1" i="1" dirty="0"/>
          </a:p>
        </p:txBody>
      </p:sp>
      <p:pic>
        <p:nvPicPr>
          <p:cNvPr id="8" name="Picture 7" descr="A picture containing sitting, light, white&#10;&#10;Description automatically generated">
            <a:extLst>
              <a:ext uri="{FF2B5EF4-FFF2-40B4-BE49-F238E27FC236}">
                <a16:creationId xmlns:a16="http://schemas.microsoft.com/office/drawing/2014/main" id="{5699BD1D-E00C-4434-BEF6-A5AD5C962103}"/>
              </a:ext>
            </a:extLst>
          </p:cNvPr>
          <p:cNvPicPr>
            <a:picLocks noChangeAspect="1"/>
          </p:cNvPicPr>
          <p:nvPr/>
        </p:nvPicPr>
        <p:blipFill>
          <a:blip r:embed="rId7"/>
          <a:stretch>
            <a:fillRect/>
          </a:stretch>
        </p:blipFill>
        <p:spPr>
          <a:xfrm>
            <a:off x="6895471" y="2827577"/>
            <a:ext cx="1967762" cy="3381899"/>
          </a:xfrm>
          <a:prstGeom prst="rect">
            <a:avLst/>
          </a:prstGeom>
          <a:effectLst>
            <a:outerShdw blurRad="190500" algn="ctr" rotWithShape="0">
              <a:schemeClr val="bg1">
                <a:alpha val="70000"/>
              </a:schemeClr>
            </a:outerShdw>
          </a:effectLst>
        </p:spPr>
      </p:pic>
      <p:pic>
        <p:nvPicPr>
          <p:cNvPr id="13" name="Picture 12" descr="A picture containing table&#10;&#10;Description automatically generated">
            <a:extLst>
              <a:ext uri="{FF2B5EF4-FFF2-40B4-BE49-F238E27FC236}">
                <a16:creationId xmlns:a16="http://schemas.microsoft.com/office/drawing/2014/main" id="{34134338-13AC-43BC-A200-F5CF9A281111}"/>
              </a:ext>
            </a:extLst>
          </p:cNvPr>
          <p:cNvPicPr>
            <a:picLocks noChangeAspect="1"/>
          </p:cNvPicPr>
          <p:nvPr/>
        </p:nvPicPr>
        <p:blipFill>
          <a:blip r:embed="rId8"/>
          <a:stretch>
            <a:fillRect/>
          </a:stretch>
        </p:blipFill>
        <p:spPr>
          <a:xfrm>
            <a:off x="8760233" y="3344885"/>
            <a:ext cx="1315484" cy="2864591"/>
          </a:xfrm>
          <a:prstGeom prst="rect">
            <a:avLst/>
          </a:prstGeom>
          <a:effectLst/>
        </p:spPr>
      </p:pic>
      <p:sp>
        <p:nvSpPr>
          <p:cNvPr id="35" name="TextBox 34">
            <a:extLst>
              <a:ext uri="{FF2B5EF4-FFF2-40B4-BE49-F238E27FC236}">
                <a16:creationId xmlns:a16="http://schemas.microsoft.com/office/drawing/2014/main" id="{37BEE261-9CF8-45B1-8F90-C5B95BA52363}"/>
              </a:ext>
            </a:extLst>
          </p:cNvPr>
          <p:cNvSpPr txBox="1"/>
          <p:nvPr/>
        </p:nvSpPr>
        <p:spPr>
          <a:xfrm>
            <a:off x="9836928" y="5562600"/>
            <a:ext cx="2522005" cy="461665"/>
          </a:xfrm>
          <a:prstGeom prst="rect">
            <a:avLst/>
          </a:prstGeom>
        </p:spPr>
        <p:txBody>
          <a:bodyPr wrap="square" anchor="t">
            <a:spAutoFit/>
          </a:bodyPr>
          <a:lstStyle>
            <a:defPPr>
              <a:defRPr lang="en-US"/>
            </a:defPPr>
            <a:lvl1pPr algn="ctr">
              <a:defRPr sz="1600">
                <a:solidFill>
                  <a:schemeClr val="accent4"/>
                </a:solidFill>
                <a:cs typeface="Segoe UI Semibold" panose="020B0702040204020203" pitchFamily="34" charset="0"/>
              </a:defRPr>
            </a:lvl1pPr>
          </a:lstStyle>
          <a:p>
            <a:r>
              <a:rPr lang="en-US" sz="1200" b="1" i="1" dirty="0">
                <a:cs typeface="Segoe UI Semibold"/>
              </a:rPr>
              <a:t>Bow shock &amp; normal shock</a:t>
            </a:r>
            <a:endParaRPr lang="en-US" sz="1200" b="1" i="1" dirty="0"/>
          </a:p>
          <a:p>
            <a:r>
              <a:rPr lang="en-US" sz="1200" b="1" i="1" dirty="0">
                <a:cs typeface="Segoe UI Semibold"/>
              </a:rPr>
              <a:t>(Ansys Fluent simulation)</a:t>
            </a:r>
          </a:p>
        </p:txBody>
      </p:sp>
    </p:spTree>
    <p:extLst>
      <p:ext uri="{BB962C8B-B14F-4D97-AF65-F5344CB8AC3E}">
        <p14:creationId xmlns:p14="http://schemas.microsoft.com/office/powerpoint/2010/main" val="42594446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883F7E8-FCC7-4618-B65C-F6D300F043C5}"/>
              </a:ext>
            </a:extLst>
          </p:cNvPr>
          <p:cNvSpPr>
            <a:spLocks noGrp="1"/>
          </p:cNvSpPr>
          <p:nvPr>
            <p:ph type="sldNum" sz="quarter" idx="11"/>
          </p:nvPr>
        </p:nvSpPr>
        <p:spPr/>
        <p:txBody>
          <a:bodyPr/>
          <a:lstStyle/>
          <a:p>
            <a:fld id="{F0D23093-2AB0-F74C-B865-1A12A15B650E}" type="slidenum">
              <a:rPr lang="en-US" smtClean="0"/>
              <a:pPr/>
              <a:t>7</a:t>
            </a:fld>
            <a:endParaRPr lang="en-US"/>
          </a:p>
        </p:txBody>
      </p:sp>
      <p:sp>
        <p:nvSpPr>
          <p:cNvPr id="2" name="Title 1">
            <a:extLst>
              <a:ext uri="{FF2B5EF4-FFF2-40B4-BE49-F238E27FC236}">
                <a16:creationId xmlns:a16="http://schemas.microsoft.com/office/drawing/2014/main" id="{A564A7FB-7E90-4363-8950-642C7D020E3D}"/>
              </a:ext>
            </a:extLst>
          </p:cNvPr>
          <p:cNvSpPr>
            <a:spLocks noGrp="1"/>
          </p:cNvSpPr>
          <p:nvPr>
            <p:ph type="title"/>
          </p:nvPr>
        </p:nvSpPr>
        <p:spPr/>
        <p:txBody>
          <a:bodyPr/>
          <a:lstStyle/>
          <a:p>
            <a:r>
              <a:rPr lang="en-US"/>
              <a:t>Visualization in Simulation</a:t>
            </a:r>
          </a:p>
        </p:txBody>
      </p:sp>
      <p:sp>
        <p:nvSpPr>
          <p:cNvPr id="5" name="Content Placeholder 4">
            <a:extLst>
              <a:ext uri="{FF2B5EF4-FFF2-40B4-BE49-F238E27FC236}">
                <a16:creationId xmlns:a16="http://schemas.microsoft.com/office/drawing/2014/main" id="{14EDBB95-BC74-4E3E-9D9A-D916C94C68AC}"/>
              </a:ext>
            </a:extLst>
          </p:cNvPr>
          <p:cNvSpPr>
            <a:spLocks noGrp="1"/>
          </p:cNvSpPr>
          <p:nvPr>
            <p:ph type="body" sz="quarter" idx="13"/>
          </p:nvPr>
        </p:nvSpPr>
        <p:spPr>
          <a:xfrm>
            <a:off x="643455" y="994418"/>
            <a:ext cx="6324601" cy="5181600"/>
          </a:xfrm>
        </p:spPr>
        <p:txBody>
          <a:bodyPr vert="horz" lIns="91440" tIns="45720" rIns="91440" bIns="45720" rtlCol="0" anchor="t">
            <a:noAutofit/>
          </a:bodyPr>
          <a:lstStyle/>
          <a:p>
            <a:pPr algn="just"/>
            <a:r>
              <a:rPr lang="en-US" sz="2000" dirty="0">
                <a:latin typeface="+mn-lt"/>
                <a:cs typeface="Calibri"/>
              </a:rPr>
              <a:t>While experimental visualization techniques provide invaluable insight into the flow physics, the information they provide is oftentimes limited by:</a:t>
            </a:r>
          </a:p>
          <a:p>
            <a:pPr marL="515620" lvl="1" indent="-285750" algn="just">
              <a:buClr>
                <a:schemeClr val="accent1"/>
              </a:buClr>
              <a:buFont typeface="Wingdings" panose="05000000000000000000" pitchFamily="2" charset="2"/>
              <a:buChar char="Ø"/>
            </a:pPr>
            <a:r>
              <a:rPr lang="en-US" sz="1800" dirty="0">
                <a:latin typeface="Calibri"/>
                <a:cs typeface="Calibri"/>
              </a:rPr>
              <a:t>The amount of information they can provide</a:t>
            </a:r>
          </a:p>
          <a:p>
            <a:pPr marL="515620" lvl="1" indent="-285750" algn="just">
              <a:buClr>
                <a:schemeClr val="accent1"/>
              </a:buClr>
              <a:buFont typeface="Wingdings" panose="05000000000000000000" pitchFamily="2" charset="2"/>
              <a:buChar char="Ø"/>
            </a:pPr>
            <a:r>
              <a:rPr lang="en-US" sz="1800" dirty="0">
                <a:latin typeface="Calibri"/>
                <a:cs typeface="Calibri"/>
              </a:rPr>
              <a:t>Placement of the instrument</a:t>
            </a:r>
          </a:p>
          <a:p>
            <a:pPr marL="515620" lvl="1" indent="-285750" algn="just">
              <a:buClr>
                <a:schemeClr val="accent1"/>
              </a:buClr>
              <a:buFont typeface="Wingdings" panose="05000000000000000000" pitchFamily="2" charset="2"/>
              <a:buChar char="Ø"/>
            </a:pPr>
            <a:r>
              <a:rPr lang="en-US" sz="1800" dirty="0">
                <a:latin typeface="Calibri"/>
                <a:cs typeface="Calibri"/>
              </a:rPr>
              <a:t>Optical blockage</a:t>
            </a:r>
          </a:p>
          <a:p>
            <a:pPr marL="515620" lvl="1" indent="-285750" algn="just">
              <a:buClr>
                <a:schemeClr val="accent1"/>
              </a:buClr>
              <a:buFont typeface="Wingdings" panose="05000000000000000000" pitchFamily="2" charset="2"/>
              <a:buChar char="Ø"/>
            </a:pPr>
            <a:r>
              <a:rPr lang="en-US" sz="1800" dirty="0">
                <a:latin typeface="Calibri"/>
                <a:cs typeface="Calibri"/>
              </a:rPr>
              <a:t>The flow regimes of the measurement devices used</a:t>
            </a:r>
            <a:endParaRPr lang="en-US" sz="2000" dirty="0">
              <a:latin typeface="+mn-lt"/>
            </a:endParaRPr>
          </a:p>
          <a:p>
            <a:pPr algn="just"/>
            <a:r>
              <a:rPr lang="en-US" sz="2000" dirty="0">
                <a:latin typeface="+mn-lt"/>
                <a:cs typeface="Calibri"/>
              </a:rPr>
              <a:t>Experimental visualizations are also expensive, both in terms of time it takes to set up the apparatus, conduct and post-process the experiment, and the cost of equipment and staff time.</a:t>
            </a:r>
            <a:endParaRPr lang="en-US" sz="2000" dirty="0">
              <a:latin typeface="+mn-lt"/>
            </a:endParaRPr>
          </a:p>
          <a:p>
            <a:pPr algn="just"/>
            <a:r>
              <a:rPr lang="en-US" sz="2000" dirty="0">
                <a:latin typeface="+mn-lt"/>
                <a:cs typeface="Calibri"/>
              </a:rPr>
              <a:t>On the other hand, visualization of a numerical flow field calculated with a high-fidelity Computational Fluid Dynamics code is free of these limitations and can present a complete virtual visualization of the fluid flow, oftentimes at a fraction of the cost of the experiment </a:t>
            </a:r>
            <a:endParaRPr lang="en-US" sz="2000" dirty="0">
              <a:latin typeface="+mn-lt"/>
            </a:endParaRPr>
          </a:p>
        </p:txBody>
      </p:sp>
      <p:pic>
        <p:nvPicPr>
          <p:cNvPr id="1026" name="Picture 2">
            <a:extLst>
              <a:ext uri="{FF2B5EF4-FFF2-40B4-BE49-F238E27FC236}">
                <a16:creationId xmlns:a16="http://schemas.microsoft.com/office/drawing/2014/main" id="{DE9499AC-F362-4448-B81C-7D0ABBE356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3248" y="809897"/>
            <a:ext cx="2660258" cy="210731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DF4FFE78-4DF2-4C14-B7FF-CAE9094F83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2855" y="2973274"/>
            <a:ext cx="4661044" cy="281792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66C08269-52BD-4533-A4B0-2C2303DD6058}"/>
              </a:ext>
            </a:extLst>
          </p:cNvPr>
          <p:cNvSpPr txBox="1"/>
          <p:nvPr/>
        </p:nvSpPr>
        <p:spPr>
          <a:xfrm>
            <a:off x="10035649" y="994418"/>
            <a:ext cx="2104099" cy="461665"/>
          </a:xfrm>
          <a:prstGeom prst="rect">
            <a:avLst/>
          </a:prstGeom>
        </p:spPr>
        <p:txBody>
          <a:bodyPr wrap="square" anchor="t">
            <a:spAutoFit/>
          </a:bodyPr>
          <a:lstStyle>
            <a:defPPr>
              <a:defRPr lang="en-US"/>
            </a:defPPr>
            <a:lvl1pPr algn="ctr">
              <a:defRPr sz="1600">
                <a:solidFill>
                  <a:schemeClr val="accent4"/>
                </a:solidFill>
                <a:cs typeface="Segoe UI Semibold" panose="020B0702040204020203" pitchFamily="34" charset="0"/>
              </a:defRPr>
            </a:lvl1pPr>
          </a:lstStyle>
          <a:p>
            <a:r>
              <a:rPr lang="en-US" sz="1200" b="1" i="1" dirty="0">
                <a:cs typeface="Segoe UI Semibold"/>
              </a:rPr>
              <a:t>Heat sink: contours of </a:t>
            </a:r>
            <a:endParaRPr lang="en-US" sz="1200" b="1" i="1" dirty="0"/>
          </a:p>
          <a:p>
            <a:r>
              <a:rPr lang="en-US" sz="1200" b="1" i="1" dirty="0">
                <a:cs typeface="Segoe UI Semibold"/>
              </a:rPr>
              <a:t>velocity magnitude</a:t>
            </a:r>
          </a:p>
        </p:txBody>
      </p:sp>
      <p:pic>
        <p:nvPicPr>
          <p:cNvPr id="1030" name="Picture 6">
            <a:extLst>
              <a:ext uri="{FF2B5EF4-FFF2-40B4-BE49-F238E27FC236}">
                <a16:creationId xmlns:a16="http://schemas.microsoft.com/office/drawing/2014/main" id="{35E80AA4-DE41-4D10-ACB8-01EAAE44D2B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3800" y="716940"/>
            <a:ext cx="676275" cy="2200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CB6E46BF-5819-4D27-A2B5-577A9AD7A7B1}"/>
              </a:ext>
            </a:extLst>
          </p:cNvPr>
          <p:cNvSpPr txBox="1"/>
          <p:nvPr/>
        </p:nvSpPr>
        <p:spPr>
          <a:xfrm>
            <a:off x="7482144" y="5791200"/>
            <a:ext cx="4451755" cy="276999"/>
          </a:xfrm>
          <a:prstGeom prst="rect">
            <a:avLst/>
          </a:prstGeom>
        </p:spPr>
        <p:txBody>
          <a:bodyPr wrap="square" anchor="t">
            <a:spAutoFit/>
          </a:bodyPr>
          <a:lstStyle>
            <a:defPPr>
              <a:defRPr lang="en-US"/>
            </a:defPPr>
            <a:lvl1pPr algn="ctr">
              <a:defRPr sz="1600">
                <a:solidFill>
                  <a:schemeClr val="accent4"/>
                </a:solidFill>
                <a:cs typeface="Segoe UI Semibold" panose="020B0702040204020203" pitchFamily="34" charset="0"/>
              </a:defRPr>
            </a:lvl1pPr>
          </a:lstStyle>
          <a:p>
            <a:r>
              <a:rPr lang="en-US" sz="1200" b="1" i="1" dirty="0">
                <a:cs typeface="Segoe UI Semibold"/>
              </a:rPr>
              <a:t>Room with air conditioning vents – velocity vectors</a:t>
            </a:r>
          </a:p>
        </p:txBody>
      </p:sp>
    </p:spTree>
    <p:extLst>
      <p:ext uri="{BB962C8B-B14F-4D97-AF65-F5344CB8AC3E}">
        <p14:creationId xmlns:p14="http://schemas.microsoft.com/office/powerpoint/2010/main" val="3205379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DE5D4B2-E705-4787-8034-30C66EC35145}"/>
              </a:ext>
            </a:extLst>
          </p:cNvPr>
          <p:cNvSpPr>
            <a:spLocks noGrp="1"/>
          </p:cNvSpPr>
          <p:nvPr>
            <p:ph type="sldNum" sz="quarter" idx="11"/>
          </p:nvPr>
        </p:nvSpPr>
        <p:spPr/>
        <p:txBody>
          <a:bodyPr/>
          <a:lstStyle/>
          <a:p>
            <a:fld id="{F0D23093-2AB0-F74C-B865-1A12A15B650E}" type="slidenum">
              <a:rPr lang="en-US" smtClean="0"/>
              <a:pPr/>
              <a:t>8</a:t>
            </a:fld>
            <a:endParaRPr lang="en-US"/>
          </a:p>
        </p:txBody>
      </p:sp>
      <p:sp>
        <p:nvSpPr>
          <p:cNvPr id="2" name="Title 1">
            <a:extLst>
              <a:ext uri="{FF2B5EF4-FFF2-40B4-BE49-F238E27FC236}">
                <a16:creationId xmlns:a16="http://schemas.microsoft.com/office/drawing/2014/main" id="{A564A7FB-7E90-4363-8950-642C7D020E3D}"/>
              </a:ext>
            </a:extLst>
          </p:cNvPr>
          <p:cNvSpPr>
            <a:spLocks noGrp="1"/>
          </p:cNvSpPr>
          <p:nvPr>
            <p:ph type="title"/>
          </p:nvPr>
        </p:nvSpPr>
        <p:spPr/>
        <p:txBody>
          <a:bodyPr/>
          <a:lstStyle/>
          <a:p>
            <a:r>
              <a:rPr lang="en-US"/>
              <a:t>Visualization in Simulation</a:t>
            </a:r>
          </a:p>
        </p:txBody>
      </p:sp>
      <p:sp>
        <p:nvSpPr>
          <p:cNvPr id="5" name="Content Placeholder 4">
            <a:extLst>
              <a:ext uri="{FF2B5EF4-FFF2-40B4-BE49-F238E27FC236}">
                <a16:creationId xmlns:a16="http://schemas.microsoft.com/office/drawing/2014/main" id="{14EDBB95-BC74-4E3E-9D9A-D916C94C68AC}"/>
              </a:ext>
            </a:extLst>
          </p:cNvPr>
          <p:cNvSpPr>
            <a:spLocks noGrp="1"/>
          </p:cNvSpPr>
          <p:nvPr>
            <p:ph type="body" sz="quarter" idx="13"/>
          </p:nvPr>
        </p:nvSpPr>
        <p:spPr>
          <a:xfrm>
            <a:off x="609599" y="1371600"/>
            <a:ext cx="6477001" cy="4648200"/>
          </a:xfrm>
        </p:spPr>
        <p:txBody>
          <a:bodyPr vert="horz" lIns="91440" tIns="45720" rIns="91440" bIns="45720" rtlCol="0">
            <a:noAutofit/>
          </a:bodyPr>
          <a:lstStyle/>
          <a:p>
            <a:pPr algn="just"/>
            <a:r>
              <a:rPr lang="en-US" sz="2000" dirty="0">
                <a:latin typeface="+mn-lt"/>
              </a:rPr>
              <a:t>A multitude of options is available to visualize and examine details of a simulated flow field:</a:t>
            </a:r>
          </a:p>
          <a:p>
            <a:pPr lvl="1" algn="just">
              <a:lnSpc>
                <a:spcPct val="150000"/>
              </a:lnSpc>
              <a:buClr>
                <a:schemeClr val="accent1"/>
              </a:buClr>
              <a:buFont typeface="Wingdings" panose="05000000000000000000" pitchFamily="2" charset="2"/>
              <a:buChar char="Ø"/>
            </a:pPr>
            <a:r>
              <a:rPr lang="en-US" sz="1800" dirty="0"/>
              <a:t>Contour plots of flow variables on arbitrary defined surfaces</a:t>
            </a:r>
          </a:p>
          <a:p>
            <a:pPr lvl="1" algn="just">
              <a:lnSpc>
                <a:spcPct val="150000"/>
              </a:lnSpc>
              <a:buClr>
                <a:schemeClr val="accent1"/>
              </a:buClr>
              <a:buFont typeface="Wingdings" panose="05000000000000000000" pitchFamily="2" charset="2"/>
              <a:buChar char="Ø"/>
            </a:pPr>
            <a:r>
              <a:rPr lang="en-US" sz="1800" dirty="0"/>
              <a:t>Distribution of vector fields</a:t>
            </a:r>
          </a:p>
          <a:p>
            <a:pPr lvl="1" algn="just">
              <a:lnSpc>
                <a:spcPct val="150000"/>
              </a:lnSpc>
              <a:buClr>
                <a:schemeClr val="accent1"/>
              </a:buClr>
              <a:buFont typeface="Wingdings" panose="05000000000000000000" pitchFamily="2" charset="2"/>
              <a:buChar char="Ø"/>
            </a:pPr>
            <a:r>
              <a:rPr lang="en-US" sz="1800" dirty="0"/>
              <a:t>Streamlines, </a:t>
            </a:r>
            <a:r>
              <a:rPr lang="en-US" sz="1800" dirty="0" err="1"/>
              <a:t>pathlines</a:t>
            </a:r>
            <a:r>
              <a:rPr lang="en-US" sz="1800" dirty="0"/>
              <a:t>, particle tracks</a:t>
            </a:r>
          </a:p>
          <a:p>
            <a:pPr lvl="1" algn="just">
              <a:lnSpc>
                <a:spcPct val="150000"/>
              </a:lnSpc>
              <a:buClr>
                <a:schemeClr val="accent1"/>
              </a:buClr>
              <a:buFont typeface="Wingdings" panose="05000000000000000000" pitchFamily="2" charset="2"/>
              <a:buChar char="Ø"/>
            </a:pPr>
            <a:r>
              <a:rPr lang="en-US" sz="1800" dirty="0"/>
              <a:t>Animations of flow fields</a:t>
            </a:r>
          </a:p>
          <a:p>
            <a:pPr lvl="1" algn="just">
              <a:lnSpc>
                <a:spcPct val="150000"/>
              </a:lnSpc>
              <a:buClr>
                <a:schemeClr val="accent1"/>
              </a:buClr>
              <a:buFont typeface="Wingdings" panose="05000000000000000000" pitchFamily="2" charset="2"/>
              <a:buChar char="Ø"/>
            </a:pPr>
            <a:r>
              <a:rPr lang="en-US" sz="1800" dirty="0"/>
              <a:t>Visualization of 3D flow structures such as vortices and turbulent eddies</a:t>
            </a:r>
          </a:p>
          <a:p>
            <a:pPr lvl="1" algn="just">
              <a:lnSpc>
                <a:spcPct val="150000"/>
              </a:lnSpc>
              <a:buClr>
                <a:schemeClr val="accent1"/>
              </a:buClr>
              <a:buFont typeface="Wingdings" panose="05000000000000000000" pitchFamily="2" charset="2"/>
              <a:buChar char="Ø"/>
            </a:pPr>
            <a:r>
              <a:rPr lang="en-US" sz="1800" dirty="0"/>
              <a:t>3D submerged virtual reality, or virtual travel through the fluid system</a:t>
            </a:r>
          </a:p>
        </p:txBody>
      </p:sp>
      <p:pic>
        <p:nvPicPr>
          <p:cNvPr id="7" name="Picture 6">
            <a:extLst>
              <a:ext uri="{FF2B5EF4-FFF2-40B4-BE49-F238E27FC236}">
                <a16:creationId xmlns:a16="http://schemas.microsoft.com/office/drawing/2014/main" id="{D7376F88-0959-4D1E-B74A-2DFC568453F0}"/>
              </a:ext>
            </a:extLst>
          </p:cNvPr>
          <p:cNvPicPr>
            <a:picLocks noChangeAspect="1"/>
          </p:cNvPicPr>
          <p:nvPr/>
        </p:nvPicPr>
        <p:blipFill>
          <a:blip r:embed="rId3"/>
          <a:stretch>
            <a:fillRect/>
          </a:stretch>
        </p:blipFill>
        <p:spPr>
          <a:xfrm>
            <a:off x="8305800" y="685800"/>
            <a:ext cx="2838450" cy="4714875"/>
          </a:xfrm>
          <a:prstGeom prst="rect">
            <a:avLst/>
          </a:prstGeom>
        </p:spPr>
      </p:pic>
      <p:sp>
        <p:nvSpPr>
          <p:cNvPr id="8" name="Rectangle 7">
            <a:extLst>
              <a:ext uri="{FF2B5EF4-FFF2-40B4-BE49-F238E27FC236}">
                <a16:creationId xmlns:a16="http://schemas.microsoft.com/office/drawing/2014/main" id="{647A36F5-2678-4725-B678-9F48964FDF1F}"/>
              </a:ext>
            </a:extLst>
          </p:cNvPr>
          <p:cNvSpPr/>
          <p:nvPr/>
        </p:nvSpPr>
        <p:spPr>
          <a:xfrm>
            <a:off x="7796212" y="5409384"/>
            <a:ext cx="3857625" cy="276999"/>
          </a:xfrm>
          <a:prstGeom prst="rect">
            <a:avLst/>
          </a:prstGeom>
        </p:spPr>
        <p:txBody>
          <a:bodyPr wrap="square" anchor="t">
            <a:spAutoFit/>
          </a:bodyPr>
          <a:lstStyle/>
          <a:p>
            <a:pPr algn="ctr"/>
            <a:r>
              <a:rPr lang="en-US" sz="1200" b="1" i="1" dirty="0">
                <a:solidFill>
                  <a:schemeClr val="accent4"/>
                </a:solidFill>
                <a:cs typeface="Segoe UI Semibold"/>
              </a:rPr>
              <a:t>Pulsing </a:t>
            </a:r>
            <a:r>
              <a:rPr lang="en-US" sz="1200" b="1" i="1" dirty="0" err="1">
                <a:solidFill>
                  <a:schemeClr val="accent4"/>
                </a:solidFill>
                <a:cs typeface="Segoe UI Semibold"/>
              </a:rPr>
              <a:t>pathlines</a:t>
            </a:r>
            <a:r>
              <a:rPr lang="en-US" sz="1200" b="1" i="1" dirty="0">
                <a:solidFill>
                  <a:schemeClr val="accent4"/>
                </a:solidFill>
                <a:cs typeface="Segoe UI Semibold"/>
              </a:rPr>
              <a:t> in a cyclone separator</a:t>
            </a:r>
            <a:endParaRPr lang="en-US" sz="1200" b="1" i="1" dirty="0">
              <a:solidFill>
                <a:schemeClr val="accent4"/>
              </a:solidFill>
              <a:cs typeface="Segoe UI Semibold" panose="020B0702040204020203" pitchFamily="34" charset="0"/>
            </a:endParaRPr>
          </a:p>
        </p:txBody>
      </p:sp>
    </p:spTree>
    <p:extLst>
      <p:ext uri="{BB962C8B-B14F-4D97-AF65-F5344CB8AC3E}">
        <p14:creationId xmlns:p14="http://schemas.microsoft.com/office/powerpoint/2010/main" val="31121165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89C2259-4744-4A4A-84E2-98D935AC9BED}"/>
              </a:ext>
            </a:extLst>
          </p:cNvPr>
          <p:cNvSpPr>
            <a:spLocks noGrp="1"/>
          </p:cNvSpPr>
          <p:nvPr>
            <p:ph type="sldNum" sz="quarter" idx="11"/>
          </p:nvPr>
        </p:nvSpPr>
        <p:spPr/>
        <p:txBody>
          <a:bodyPr/>
          <a:lstStyle/>
          <a:p>
            <a:fld id="{F0D23093-2AB0-F74C-B865-1A12A15B650E}" type="slidenum">
              <a:rPr lang="en-US" smtClean="0"/>
              <a:pPr/>
              <a:t>9</a:t>
            </a:fld>
            <a:endParaRPr lang="en-US"/>
          </a:p>
        </p:txBody>
      </p:sp>
      <p:sp>
        <p:nvSpPr>
          <p:cNvPr id="2" name="Title 1">
            <a:extLst>
              <a:ext uri="{FF2B5EF4-FFF2-40B4-BE49-F238E27FC236}">
                <a16:creationId xmlns:a16="http://schemas.microsoft.com/office/drawing/2014/main" id="{A564A7FB-7E90-4363-8950-642C7D020E3D}"/>
              </a:ext>
            </a:extLst>
          </p:cNvPr>
          <p:cNvSpPr>
            <a:spLocks noGrp="1"/>
          </p:cNvSpPr>
          <p:nvPr>
            <p:ph type="title"/>
          </p:nvPr>
        </p:nvSpPr>
        <p:spPr/>
        <p:txBody>
          <a:bodyPr/>
          <a:lstStyle/>
          <a:p>
            <a:r>
              <a:rPr lang="en-US"/>
              <a:t>Visualization in Simulation</a:t>
            </a:r>
          </a:p>
        </p:txBody>
      </p:sp>
      <p:sp>
        <p:nvSpPr>
          <p:cNvPr id="5" name="Content Placeholder 4">
            <a:extLst>
              <a:ext uri="{FF2B5EF4-FFF2-40B4-BE49-F238E27FC236}">
                <a16:creationId xmlns:a16="http://schemas.microsoft.com/office/drawing/2014/main" id="{14EDBB95-BC74-4E3E-9D9A-D916C94C68AC}"/>
              </a:ext>
            </a:extLst>
          </p:cNvPr>
          <p:cNvSpPr>
            <a:spLocks noGrp="1"/>
          </p:cNvSpPr>
          <p:nvPr>
            <p:ph type="body" sz="quarter" idx="13"/>
          </p:nvPr>
        </p:nvSpPr>
        <p:spPr/>
        <p:txBody>
          <a:bodyPr vert="horz" lIns="91440" tIns="45720" rIns="91440" bIns="45720" rtlCol="0">
            <a:noAutofit/>
          </a:bodyPr>
          <a:lstStyle/>
          <a:p>
            <a:r>
              <a:rPr lang="en-US" sz="2000" dirty="0">
                <a:latin typeface="+mn-lt"/>
              </a:rPr>
              <a:t>These animation examples illustrate the power of virtual visualization of numerical simulation results which would be difficult or impossible to obtain using experimental techniques:</a:t>
            </a:r>
          </a:p>
          <a:p>
            <a:endParaRPr lang="en-US" sz="1800" dirty="0">
              <a:latin typeface="+mn-lt"/>
            </a:endParaRPr>
          </a:p>
          <a:p>
            <a:endParaRPr lang="en-US" sz="1800" dirty="0">
              <a:latin typeface="+mn-lt"/>
            </a:endParaRPr>
          </a:p>
        </p:txBody>
      </p:sp>
      <p:sp>
        <p:nvSpPr>
          <p:cNvPr id="6" name="Rectangle 5">
            <a:extLst>
              <a:ext uri="{FF2B5EF4-FFF2-40B4-BE49-F238E27FC236}">
                <a16:creationId xmlns:a16="http://schemas.microsoft.com/office/drawing/2014/main" id="{A9192176-AB03-493B-9E5C-B3F9CB3A9FE5}"/>
              </a:ext>
            </a:extLst>
          </p:cNvPr>
          <p:cNvSpPr/>
          <p:nvPr/>
        </p:nvSpPr>
        <p:spPr>
          <a:xfrm>
            <a:off x="1141986" y="4845932"/>
            <a:ext cx="4811704" cy="276999"/>
          </a:xfrm>
          <a:prstGeom prst="rect">
            <a:avLst/>
          </a:prstGeom>
        </p:spPr>
        <p:txBody>
          <a:bodyPr wrap="square" anchor="t">
            <a:spAutoFit/>
          </a:bodyPr>
          <a:lstStyle/>
          <a:p>
            <a:pPr algn="ctr"/>
            <a:r>
              <a:rPr lang="en-US" sz="1200" b="1" i="1" dirty="0">
                <a:solidFill>
                  <a:schemeClr val="accent4"/>
                </a:solidFill>
                <a:cs typeface="Segoe UI Semibold"/>
              </a:rPr>
              <a:t>Generation and propagation of sound waves by supersonic impinging jet</a:t>
            </a:r>
            <a:endParaRPr lang="en-US" sz="1200" b="1" i="1" dirty="0">
              <a:solidFill>
                <a:schemeClr val="accent4"/>
              </a:solidFill>
              <a:cs typeface="Segoe UI Semibold" panose="020B0702040204020203" pitchFamily="34" charset="0"/>
            </a:endParaRPr>
          </a:p>
        </p:txBody>
      </p:sp>
      <p:pic>
        <p:nvPicPr>
          <p:cNvPr id="9" name="video-q-1">
            <a:hlinkClick r:id="" action="ppaction://media"/>
            <a:extLst>
              <a:ext uri="{FF2B5EF4-FFF2-40B4-BE49-F238E27FC236}">
                <a16:creationId xmlns:a16="http://schemas.microsoft.com/office/drawing/2014/main" id="{19580491-399E-4322-AB37-ED5B83EA7336}"/>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651993" y="2723828"/>
            <a:ext cx="3183158" cy="2122105"/>
          </a:xfrm>
          <a:prstGeom prst="rect">
            <a:avLst/>
          </a:prstGeom>
          <a:effectLst>
            <a:outerShdw blurRad="190500" algn="ctr" rotWithShape="0">
              <a:schemeClr val="bg1">
                <a:alpha val="70000"/>
              </a:schemeClr>
            </a:outerShdw>
          </a:effectLst>
        </p:spPr>
      </p:pic>
      <p:sp>
        <p:nvSpPr>
          <p:cNvPr id="10" name="Rectangle 9">
            <a:extLst>
              <a:ext uri="{FF2B5EF4-FFF2-40B4-BE49-F238E27FC236}">
                <a16:creationId xmlns:a16="http://schemas.microsoft.com/office/drawing/2014/main" id="{75E64450-02D2-43D5-972A-A98195DFDACF}"/>
              </a:ext>
            </a:extLst>
          </p:cNvPr>
          <p:cNvSpPr/>
          <p:nvPr/>
        </p:nvSpPr>
        <p:spPr>
          <a:xfrm>
            <a:off x="7732585" y="4886980"/>
            <a:ext cx="3102566" cy="461665"/>
          </a:xfrm>
          <a:prstGeom prst="rect">
            <a:avLst/>
          </a:prstGeom>
        </p:spPr>
        <p:txBody>
          <a:bodyPr wrap="square" anchor="t">
            <a:spAutoFit/>
          </a:bodyPr>
          <a:lstStyle/>
          <a:p>
            <a:pPr algn="ctr"/>
            <a:r>
              <a:rPr lang="en-US" sz="1200" b="1" i="1" dirty="0">
                <a:solidFill>
                  <a:schemeClr val="accent4"/>
                </a:solidFill>
                <a:cs typeface="Segoe UI Semibold"/>
              </a:rPr>
              <a:t>Details of instantaneous turbulent structures behind a landing gear</a:t>
            </a:r>
            <a:endParaRPr lang="en-US" sz="1200" b="1" i="1" dirty="0">
              <a:solidFill>
                <a:schemeClr val="accent4"/>
              </a:solidFill>
              <a:cs typeface="Segoe UI Semibold" panose="020B0702040204020203" pitchFamily="34" charset="0"/>
            </a:endParaRPr>
          </a:p>
        </p:txBody>
      </p:sp>
      <p:pic>
        <p:nvPicPr>
          <p:cNvPr id="11" name="video-log-p-90deg">
            <a:hlinkClick r:id="" action="ppaction://media"/>
            <a:extLst>
              <a:ext uri="{FF2B5EF4-FFF2-40B4-BE49-F238E27FC236}">
                <a16:creationId xmlns:a16="http://schemas.microsoft.com/office/drawing/2014/main" id="{7DBF0B56-327D-4F76-B9AB-1F3AE6B58D77}"/>
              </a:ext>
            </a:extLst>
          </p:cNvPr>
          <p:cNvPicPr>
            <a:picLocks noChangeAspect="1"/>
          </p:cNvPicPr>
          <p:nvPr>
            <a:videoFile r:link="rId4"/>
            <p:extLst>
              <p:ext uri="{DAA4B4D4-6D71-4841-9C94-3DE7FCFB9230}">
                <p14:media xmlns:p14="http://schemas.microsoft.com/office/powerpoint/2010/main" r:embed="rId3"/>
              </p:ext>
            </p:extLst>
          </p:nvPr>
        </p:nvPicPr>
        <p:blipFill rotWithShape="1">
          <a:blip r:embed="rId8"/>
          <a:srcRect l="4033" t="24404" r="3385" b="26898"/>
          <a:stretch/>
        </p:blipFill>
        <p:spPr>
          <a:xfrm>
            <a:off x="999677" y="2723827"/>
            <a:ext cx="5096323" cy="2010476"/>
          </a:xfrm>
          <a:prstGeom prst="rect">
            <a:avLst/>
          </a:prstGeom>
          <a:effectLst>
            <a:outerShdw blurRad="190500" algn="ctr" rotWithShape="0">
              <a:schemeClr val="bg1">
                <a:alpha val="70000"/>
              </a:schemeClr>
            </a:outerShdw>
          </a:effectLst>
        </p:spPr>
      </p:pic>
    </p:spTree>
    <p:extLst>
      <p:ext uri="{BB962C8B-B14F-4D97-AF65-F5344CB8AC3E}">
        <p14:creationId xmlns:p14="http://schemas.microsoft.com/office/powerpoint/2010/main" val="171079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166"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340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9"/>
                </p:tgtEl>
              </p:cMediaNode>
            </p:video>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9"/>
                                        </p:tgtEl>
                                      </p:cBhvr>
                                    </p:cmd>
                                  </p:childTnLst>
                                </p:cTn>
                              </p:par>
                            </p:childTnLst>
                          </p:cTn>
                        </p:par>
                      </p:childTnLst>
                    </p:cTn>
                  </p:par>
                </p:childTnLst>
              </p:cTn>
              <p:nextCondLst>
                <p:cond evt="onClick" delay="0">
                  <p:tgtEl>
                    <p:spTgt spid="9"/>
                  </p:tgtEl>
                </p:cond>
              </p:nextCondLst>
            </p:seq>
            <p:video>
              <p:cMediaNode vol="80000">
                <p:cTn id="17" fill="hold" display="0">
                  <p:stCondLst>
                    <p:cond delay="indefinite"/>
                  </p:stCondLst>
                </p:cTn>
                <p:tgtEl>
                  <p:spTgt spid="11"/>
                </p:tgtEl>
              </p:cMediaNode>
            </p:video>
            <p:seq concurrent="1" nextAc="seek">
              <p:cTn id="18" restart="whenNotActive" fill="hold" evtFilter="cancelBubble" nodeType="interactiveSeq">
                <p:stCondLst>
                  <p:cond evt="onClick" delay="0">
                    <p:tgtEl>
                      <p:spTgt spid="11"/>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3.xml><?xml version="1.0" encoding="utf-8"?>
<a:theme xmlns:a="http://schemas.openxmlformats.org/drawingml/2006/main" name="1_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44A5EFEF524DC4499E67C2C4356BC78" ma:contentTypeVersion="23" ma:contentTypeDescription="Create a new document." ma:contentTypeScope="" ma:versionID="d889b3bfc4ecb3afdb8864be018b36b8">
  <xsd:schema xmlns:xsd="http://www.w3.org/2001/XMLSchema" xmlns:xs="http://www.w3.org/2001/XMLSchema" xmlns:p="http://schemas.microsoft.com/office/2006/metadata/properties" xmlns:ns1="http://schemas.microsoft.com/sharepoint/v3" xmlns:ns2="78ed9f37-a2a2-4676-9ca2-d7969bf686f1" xmlns:ns3="56756a74-c96e-4d7f-b6c5-b79454880d1c" targetNamespace="http://schemas.microsoft.com/office/2006/metadata/properties" ma:root="true" ma:fieldsID="1684206ac8fd812ff6df5fe05099f2f4" ns1:_="" ns2:_="" ns3:_="">
    <xsd:import namespace="http://schemas.microsoft.com/sharepoint/v3"/>
    <xsd:import namespace="78ed9f37-a2a2-4676-9ca2-d7969bf686f1"/>
    <xsd:import namespace="56756a74-c96e-4d7f-b6c5-b79454880d1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CompletedStatus" minOccurs="0"/>
                <xsd:element ref="ns2:Reviewed_x003f_" minOccurs="0"/>
                <xsd:element ref="ns2:MediaServiceAutoKeyPoints" minOccurs="0"/>
                <xsd:element ref="ns2:MediaServiceKeyPoints" minOccurs="0"/>
                <xsd:element ref="ns2:_Flow_SignoffStatus" minOccurs="0"/>
                <xsd:element ref="ns2:MediaLengthInSeconds" minOccurs="0"/>
                <xsd:element ref="ns1:_ip_UnifiedCompliancePolicyProperties" minOccurs="0"/>
                <xsd:element ref="ns1:_ip_UnifiedCompliancePolicyUIAction"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ed9f37-a2a2-4676-9ca2-d7969bf686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CompletedStatus" ma:index="17" nillable="true" ma:displayName="Completed Status" ma:default="0" ma:format="Dropdown" ma:internalName="CompletedStatus">
      <xsd:simpleType>
        <xsd:restriction base="dms:Boolean"/>
      </xsd:simpleType>
    </xsd:element>
    <xsd:element name="Reviewed_x003f_" ma:index="18" nillable="true" ma:displayName="Reviewed?" ma:default="0" ma:description="Review Status" ma:format="Dropdown" ma:internalName="Reviewed_x003f_">
      <xsd:simpleType>
        <xsd:restriction base="dms:Boolea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6756a74-c96e-4d7f-b6c5-b79454880d1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8c12cd86-8c50-4ab6-8399-31afdde5de40}" ma:internalName="TaxCatchAll" ma:showField="CatchAllData" ma:web="56756a74-c96e-4d7f-b6c5-b79454880d1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Reviewed_x003f_ xmlns="78ed9f37-a2a2-4676-9ca2-d7969bf686f1">false</Reviewed_x003f_>
    <CompletedStatus xmlns="78ed9f37-a2a2-4676-9ca2-d7969bf686f1">false</CompletedStatus>
    <_Flow_SignoffStatus xmlns="78ed9f37-a2a2-4676-9ca2-d7969bf686f1" xsi:nil="true"/>
    <_ip_UnifiedCompliancePolicyUIAction xmlns="http://schemas.microsoft.com/sharepoint/v3" xsi:nil="true"/>
    <_ip_UnifiedCompliancePolicyProperties xmlns="http://schemas.microsoft.com/sharepoint/v3" xsi:nil="true"/>
    <lcf76f155ced4ddcb4097134ff3c332f xmlns="78ed9f37-a2a2-4676-9ca2-d7969bf686f1">
      <Terms xmlns="http://schemas.microsoft.com/office/infopath/2007/PartnerControls"/>
    </lcf76f155ced4ddcb4097134ff3c332f>
    <TaxCatchAll xmlns="56756a74-c96e-4d7f-b6c5-b79454880d1c" xsi:nil="true"/>
  </documentManagement>
</p:properties>
</file>

<file path=customXml/itemProps1.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2.xml><?xml version="1.0" encoding="utf-8"?>
<ds:datastoreItem xmlns:ds="http://schemas.openxmlformats.org/officeDocument/2006/customXml" ds:itemID="{8062170B-97C8-4969-88C2-6D634660DD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8ed9f37-a2a2-4676-9ca2-d7969bf686f1"/>
    <ds:schemaRef ds:uri="56756a74-c96e-4d7f-b6c5-b79454880d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C54582C-3F01-4F8D-9460-F0A670A527E2}">
  <ds:schemaRefs>
    <ds:schemaRef ds:uri="http://purl.org/dc/terms/"/>
    <ds:schemaRef ds:uri="http://schemas.openxmlformats.org/package/2006/metadata/core-properties"/>
    <ds:schemaRef ds:uri="http://purl.org/dc/elements/1.1/"/>
    <ds:schemaRef ds:uri="http://purl.org/dc/dcmitype/"/>
    <ds:schemaRef ds:uri="http://schemas.microsoft.com/office/2006/documentManagement/types"/>
    <ds:schemaRef ds:uri="56756a74-c96e-4d7f-b6c5-b79454880d1c"/>
    <ds:schemaRef ds:uri="http://schemas.microsoft.com/office/2006/metadata/properties"/>
    <ds:schemaRef ds:uri="http://schemas.microsoft.com/office/infopath/2007/PartnerControls"/>
    <ds:schemaRef ds:uri="78ed9f37-a2a2-4676-9ca2-d7969bf686f1"/>
    <ds:schemaRef ds:uri="http://www.w3.org/XML/1998/namespace"/>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27</TotalTime>
  <Words>2184</Words>
  <Application>Microsoft Office PowerPoint</Application>
  <PresentationFormat>Widescreen</PresentationFormat>
  <Paragraphs>120</Paragraphs>
  <Slides>11</Slides>
  <Notes>10</Notes>
  <HiddenSlides>0</HiddenSlides>
  <MMClips>2</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11</vt:i4>
      </vt:variant>
    </vt:vector>
  </HeadingPairs>
  <TitlesOfParts>
    <vt:vector size="20" baseType="lpstr">
      <vt:lpstr>Segoe UI</vt:lpstr>
      <vt:lpstr>Arial</vt:lpstr>
      <vt:lpstr>Cambria Math</vt:lpstr>
      <vt:lpstr>Calibri</vt:lpstr>
      <vt:lpstr>Wingdings</vt:lpstr>
      <vt:lpstr>Courier New</vt:lpstr>
      <vt:lpstr>Ansys - Slide Master</vt:lpstr>
      <vt:lpstr>AER_theme</vt:lpstr>
      <vt:lpstr>1_AER_theme</vt:lpstr>
      <vt:lpstr>PowerPoint Presentation</vt:lpstr>
      <vt:lpstr>Wind Tunnel </vt:lpstr>
      <vt:lpstr>Tufts</vt:lpstr>
      <vt:lpstr>Surface “Oil Flow” Visualization</vt:lpstr>
      <vt:lpstr>Water Tunnel Visualization</vt:lpstr>
      <vt:lpstr>Schlieren Photography</vt:lpstr>
      <vt:lpstr>Visualization in Simulation</vt:lpstr>
      <vt:lpstr>Visualization in Simulation</vt:lpstr>
      <vt:lpstr>Visualization in Simulation</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 Santillo</dc:creator>
  <cp:lastModifiedBy>Kaitlin Tyler</cp:lastModifiedBy>
  <cp:revision>58</cp:revision>
  <dcterms:created xsi:type="dcterms:W3CDTF">2019-12-19T15:00:39Z</dcterms:created>
  <dcterms:modified xsi:type="dcterms:W3CDTF">2023-05-15T14:53:59Z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0x010100644A5EFEF524DC4499E67C2C4356BC78</vt:lpwstr>
  </property>
</Properties>
</file>